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8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Ubuntu"/>
      <p:regular r:id="rId25"/>
      <p:bold r:id="rId26"/>
      <p:italic r:id="rId27"/>
      <p:boldItalic r:id="rId28"/>
    </p:embeddedFont>
    <p:embeddedFont>
      <p:font typeface="Ubuntu Light"/>
      <p:regular r:id="rId29"/>
      <p:bold r:id="rId30"/>
      <p:italic r:id="rId31"/>
      <p:boldItalic r:id="rId32"/>
    </p:embeddedFont>
    <p:embeddedFont>
      <p:font typeface="Roboto"/>
      <p:regular r:id="rId33"/>
      <p:bold r:id="rId34"/>
      <p:italic r:id="rId35"/>
      <p:boldItalic r:id="rId36"/>
    </p:embeddedFont>
    <p:embeddedFont>
      <p:font typeface="Arvo"/>
      <p:regular r:id="rId37"/>
      <p:bold r:id="rId38"/>
      <p:italic r:id="rId39"/>
      <p:boldItalic r:id="rId40"/>
    </p:embeddedFont>
    <p:embeddedFont>
      <p:font typeface="Bodoni"/>
      <p:regular r:id="rId41"/>
      <p:bold r:id="rId42"/>
      <p:italic r:id="rId43"/>
      <p:boldItalic r:id="rId44"/>
    </p:embeddedFont>
    <p:embeddedFont>
      <p:font typeface="Oswald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boldItalic.fntdata"/><Relationship Id="rId20" Type="http://schemas.openxmlformats.org/officeDocument/2006/relationships/slide" Target="slides/slide16.xml"/><Relationship Id="rId42" Type="http://schemas.openxmlformats.org/officeDocument/2006/relationships/font" Target="fonts/Bodoni-bold.fntdata"/><Relationship Id="rId41" Type="http://schemas.openxmlformats.org/officeDocument/2006/relationships/font" Target="fonts/Bodoni-regular.fntdata"/><Relationship Id="rId22" Type="http://schemas.openxmlformats.org/officeDocument/2006/relationships/slide" Target="slides/slide18.xml"/><Relationship Id="rId44" Type="http://schemas.openxmlformats.org/officeDocument/2006/relationships/font" Target="fonts/Bodoni-boldItalic.fntdata"/><Relationship Id="rId21" Type="http://schemas.openxmlformats.org/officeDocument/2006/relationships/slide" Target="slides/slide17.xml"/><Relationship Id="rId43" Type="http://schemas.openxmlformats.org/officeDocument/2006/relationships/font" Target="fonts/Bodoni-italic.fntdata"/><Relationship Id="rId24" Type="http://schemas.openxmlformats.org/officeDocument/2006/relationships/slide" Target="slides/slide20.xml"/><Relationship Id="rId46" Type="http://schemas.openxmlformats.org/officeDocument/2006/relationships/font" Target="fonts/Oswald-bold.fntdata"/><Relationship Id="rId23" Type="http://schemas.openxmlformats.org/officeDocument/2006/relationships/slide" Target="slides/slide19.xml"/><Relationship Id="rId45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Ubuntu-bold.fntdata"/><Relationship Id="rId25" Type="http://schemas.openxmlformats.org/officeDocument/2006/relationships/font" Target="fonts/Ubuntu-regular.fntdata"/><Relationship Id="rId28" Type="http://schemas.openxmlformats.org/officeDocument/2006/relationships/font" Target="fonts/Ubuntu-boldItalic.fntdata"/><Relationship Id="rId27" Type="http://schemas.openxmlformats.org/officeDocument/2006/relationships/font" Target="fonts/Ubuntu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UbuntuLight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UbuntuLight-italic.fntdata"/><Relationship Id="rId30" Type="http://schemas.openxmlformats.org/officeDocument/2006/relationships/font" Target="fonts/UbuntuLight-bold.fntdata"/><Relationship Id="rId11" Type="http://schemas.openxmlformats.org/officeDocument/2006/relationships/slide" Target="slides/slide7.xml"/><Relationship Id="rId33" Type="http://schemas.openxmlformats.org/officeDocument/2006/relationships/font" Target="fonts/Roboto-regular.fntdata"/><Relationship Id="rId10" Type="http://schemas.openxmlformats.org/officeDocument/2006/relationships/slide" Target="slides/slide6.xml"/><Relationship Id="rId32" Type="http://schemas.openxmlformats.org/officeDocument/2006/relationships/font" Target="fonts/UbuntuLight-boldItalic.fntdata"/><Relationship Id="rId13" Type="http://schemas.openxmlformats.org/officeDocument/2006/relationships/slide" Target="slides/slide9.xml"/><Relationship Id="rId35" Type="http://schemas.openxmlformats.org/officeDocument/2006/relationships/font" Target="fonts/Roboto-italic.fntdata"/><Relationship Id="rId12" Type="http://schemas.openxmlformats.org/officeDocument/2006/relationships/slide" Target="slides/slide8.xml"/><Relationship Id="rId34" Type="http://schemas.openxmlformats.org/officeDocument/2006/relationships/font" Target="fonts/Roboto-bold.fntdata"/><Relationship Id="rId15" Type="http://schemas.openxmlformats.org/officeDocument/2006/relationships/slide" Target="slides/slide11.xml"/><Relationship Id="rId37" Type="http://schemas.openxmlformats.org/officeDocument/2006/relationships/font" Target="fonts/Arvo-regular.fntdata"/><Relationship Id="rId14" Type="http://schemas.openxmlformats.org/officeDocument/2006/relationships/slide" Target="slides/slide10.xml"/><Relationship Id="rId36" Type="http://schemas.openxmlformats.org/officeDocument/2006/relationships/font" Target="fonts/Roboto-boldItalic.fntdata"/><Relationship Id="rId17" Type="http://schemas.openxmlformats.org/officeDocument/2006/relationships/slide" Target="slides/slide13.xml"/><Relationship Id="rId39" Type="http://schemas.openxmlformats.org/officeDocument/2006/relationships/font" Target="fonts/Arvo-italic.fntdata"/><Relationship Id="rId16" Type="http://schemas.openxmlformats.org/officeDocument/2006/relationships/slide" Target="slides/slide12.xml"/><Relationship Id="rId38" Type="http://schemas.openxmlformats.org/officeDocument/2006/relationships/font" Target="fonts/Arvo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jpg>
</file>

<file path=ppt/media/image2.jpg>
</file>

<file path=ppt/media/image20.jp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227e44b2111e6bd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227e44b2111e6bd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8744c4b2beeed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8744c4b2beeed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a7f95879ec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a7f95879e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ga7f95879ec_0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af5bdf5eb6_2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af5bdf5eb6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1" name="Google Shape;441;gaf5bdf5eb6_2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121aefd44ef22581_36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121aefd44ef22581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121aefd44ef22581_36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g121aefd44ef22581_3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Google Shape;461;g121aefd44ef22581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g121aefd44ef22581_38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8744c4b2beeed16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8744c4b2beeed16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38744c4b2beeed16_2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38744c4b2beeed16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g38744c4b2beeed16_2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121aefd44ef2258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121aefd44ef2258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21aefd44ef22581_4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21aefd44ef22581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g121aefd44ef22581_40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121aefd44ef22581_40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121aefd44ef22581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g121aefd44ef22581_40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e96a9a10980ee6_2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e96a9a10980ee6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be96a9a10980ee6_2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25fab99ab62535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25fab99ab62535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be96a9a10980ee6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be96a9a10980ee6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be96a9a10980ee6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be96a9a10980ee6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gbe96a9a10980ee6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7e95da9f7be582e5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7e95da9f7be582e5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7e95da9f7be582e5_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7e95da9f7be582e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7e95da9f7be582e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489f2a5e5eaa9059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489f2a5e5eaa905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af59636e4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af59636e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gaf59636e47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chemeClr val="lt1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" name="Google Shape;15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3" name="Google Shape;73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5" name="Google Shape;75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6" name="Google Shape;76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7" name="Google Shape;77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9" name="Google Shape;79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chemeClr val="lt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2" name="Google Shape;82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5" name="Google Shape;85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6" name="Google Shape;86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" name="Google Shape;87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8" name="Google Shape;88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3" name="Google Shape;93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5" name="Google Shape;95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7" name="Google Shape;97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8" name="Google Shape;98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9" name="Google Shape;99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6" name="Google Shape;106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7" name="Google Shape;107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9" name="Google Shape;109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11" name="Google Shape;111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7" name="Google Shape;117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8" name="Google Shape;118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9" name="Google Shape;119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" name="Google Shape;120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chemeClr val="lt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9" name="Google Shape;129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7" name="Google Shape;137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8" name="Google Shape;138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9" name="Google Shape;139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chemeClr val="lt1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" name="Google Shape;21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3" name="Google Shape;23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5" name="Google Shape;25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chemeClr val="lt1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54" name="Google Shape;154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5" name="Google Shape;155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6" name="Google Shape;156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7" name="Google Shape;157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4" name="Google Shape;164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9" name="Google Shape;169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70" name="Google Shape;170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6" name="Google Shape;176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7" name="Google Shape;177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chemeClr val="accen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1" name="Google Shape;181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82" name="Google Shape;182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chemeClr val="accen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86" name="Google Shape;186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9" name="Google Shape;189;p28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8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8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8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3" name="Google Shape;193;p28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4" name="Google Shape;194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6" name="Google Shape;196;p29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7" name="Google Shape;197;p29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8" name="Google Shape;198;p29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9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9"/>
          <p:cNvSpPr txBox="1"/>
          <p:nvPr>
            <p:ph type="title"/>
          </p:nvPr>
        </p:nvSpPr>
        <p:spPr>
          <a:xfrm>
            <a:off x="725200" y="373713"/>
            <a:ext cx="7704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01" name="Google Shape;201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FFFFFF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3" name="Google Shape;203;p30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30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30"/>
          <p:cNvSpPr/>
          <p:nvPr/>
        </p:nvSpPr>
        <p:spPr>
          <a:xfrm>
            <a:off x="8244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0"/>
          <p:cNvSpPr/>
          <p:nvPr/>
        </p:nvSpPr>
        <p:spPr>
          <a:xfrm>
            <a:off x="0" y="0"/>
            <a:ext cx="2288100" cy="514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720000" y="360750"/>
            <a:ext cx="3131100" cy="4430400"/>
          </a:xfrm>
          <a:prstGeom prst="rect">
            <a:avLst/>
          </a:prstGeom>
          <a:noFill/>
          <a:ln cap="flat" cmpd="sng" w="38100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0"/>
          <p:cNvSpPr txBox="1"/>
          <p:nvPr>
            <p:ph type="title"/>
          </p:nvPr>
        </p:nvSpPr>
        <p:spPr>
          <a:xfrm>
            <a:off x="4500925" y="1307388"/>
            <a:ext cx="3056100" cy="13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9" name="Google Shape;209;p30"/>
          <p:cNvSpPr txBox="1"/>
          <p:nvPr>
            <p:ph idx="1" type="subTitle"/>
          </p:nvPr>
        </p:nvSpPr>
        <p:spPr>
          <a:xfrm>
            <a:off x="4500925" y="2627693"/>
            <a:ext cx="2893800" cy="11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chemeClr val="lt1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6" name="Google Shape;36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9" name="Google Shape;39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2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2" name="Google Shape;212;p31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3" name="Google Shape;213;p31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4" name="Google Shape;214;p31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1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1"/>
          <p:cNvSpPr txBox="1"/>
          <p:nvPr>
            <p:ph idx="1" type="subTitle"/>
          </p:nvPr>
        </p:nvSpPr>
        <p:spPr>
          <a:xfrm>
            <a:off x="12558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7" name="Google Shape;217;p31"/>
          <p:cNvSpPr txBox="1"/>
          <p:nvPr>
            <p:ph idx="2" type="subTitle"/>
          </p:nvPr>
        </p:nvSpPr>
        <p:spPr>
          <a:xfrm>
            <a:off x="36079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8" name="Google Shape;218;p31"/>
          <p:cNvSpPr txBox="1"/>
          <p:nvPr>
            <p:ph idx="3" type="subTitle"/>
          </p:nvPr>
        </p:nvSpPr>
        <p:spPr>
          <a:xfrm>
            <a:off x="598912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31"/>
          <p:cNvSpPr txBox="1"/>
          <p:nvPr>
            <p:ph type="title"/>
          </p:nvPr>
        </p:nvSpPr>
        <p:spPr>
          <a:xfrm>
            <a:off x="2465450" y="374913"/>
            <a:ext cx="42132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20" name="Google Shape;220;p31"/>
          <p:cNvSpPr txBox="1"/>
          <p:nvPr>
            <p:ph idx="4" type="subTitle"/>
          </p:nvPr>
        </p:nvSpPr>
        <p:spPr>
          <a:xfrm>
            <a:off x="1298775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1" name="Google Shape;221;p31"/>
          <p:cNvSpPr txBox="1"/>
          <p:nvPr>
            <p:ph idx="5" type="subTitle"/>
          </p:nvPr>
        </p:nvSpPr>
        <p:spPr>
          <a:xfrm>
            <a:off x="3670601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2" name="Google Shape;222;p31"/>
          <p:cNvSpPr txBox="1"/>
          <p:nvPr>
            <p:ph idx="6" type="subTitle"/>
          </p:nvPr>
        </p:nvSpPr>
        <p:spPr>
          <a:xfrm>
            <a:off x="6042424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3" name="Google Shape;22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3">
  <p:cSld name="TITLE_AND_TWO_COLUMNS_3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32"/>
          <p:cNvCxnSpPr/>
          <p:nvPr/>
        </p:nvCxnSpPr>
        <p:spPr>
          <a:xfrm>
            <a:off x="457185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7" name="Google Shape;227;p32"/>
          <p:cNvCxnSpPr/>
          <p:nvPr/>
        </p:nvCxnSpPr>
        <p:spPr>
          <a:xfrm rot="10800000">
            <a:off x="-68600" y="2580000"/>
            <a:ext cx="93999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" name="Google Shape;228;p32"/>
          <p:cNvSpPr txBox="1"/>
          <p:nvPr>
            <p:ph type="title"/>
          </p:nvPr>
        </p:nvSpPr>
        <p:spPr>
          <a:xfrm>
            <a:off x="712950" y="1585225"/>
            <a:ext cx="30954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9" name="Google Shape;229;p32"/>
          <p:cNvSpPr txBox="1"/>
          <p:nvPr>
            <p:ph idx="2" type="title"/>
          </p:nvPr>
        </p:nvSpPr>
        <p:spPr>
          <a:xfrm>
            <a:off x="5339975" y="1585225"/>
            <a:ext cx="30867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0" name="Google Shape;230;p32"/>
          <p:cNvSpPr txBox="1"/>
          <p:nvPr>
            <p:ph idx="1" type="subTitle"/>
          </p:nvPr>
        </p:nvSpPr>
        <p:spPr>
          <a:xfrm>
            <a:off x="583077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1" name="Google Shape;231;p32"/>
          <p:cNvSpPr txBox="1"/>
          <p:nvPr>
            <p:ph idx="3" type="subTitle"/>
          </p:nvPr>
        </p:nvSpPr>
        <p:spPr>
          <a:xfrm>
            <a:off x="120502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2" name="Google Shape;232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3"/>
          <p:cNvSpPr txBox="1"/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235" name="Google Shape;235;p33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6" name="Google Shape;236;p33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7" name="Google Shape;237;p33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38" name="Google Shape;238;p33"/>
          <p:cNvCxnSpPr/>
          <p:nvPr/>
        </p:nvCxnSpPr>
        <p:spPr>
          <a:xfrm>
            <a:off x="8417375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9" name="Google Shape;239;p33"/>
          <p:cNvSpPr/>
          <p:nvPr/>
        </p:nvSpPr>
        <p:spPr>
          <a:xfrm>
            <a:off x="8237375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0" name="Google Shape;240;p33"/>
          <p:cNvCxnSpPr/>
          <p:nvPr/>
        </p:nvCxnSpPr>
        <p:spPr>
          <a:xfrm rot="10800000">
            <a:off x="-4965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3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3"/>
          <p:cNvSpPr/>
          <p:nvPr/>
        </p:nvSpPr>
        <p:spPr>
          <a:xfrm>
            <a:off x="8237375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6" name="Google Shape;246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9" name="Google Shape;249;p3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0" name="Google Shape;250;p3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1" name="Google Shape;251;p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2" name="Google Shape;252;p3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53" name="Google Shape;253;p3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5" name="Google Shape;255;p36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36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36"/>
          <p:cNvSpPr/>
          <p:nvPr/>
        </p:nvSpPr>
        <p:spPr>
          <a:xfrm>
            <a:off x="540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6"/>
          <p:cNvSpPr txBox="1"/>
          <p:nvPr>
            <p:ph type="title"/>
          </p:nvPr>
        </p:nvSpPr>
        <p:spPr>
          <a:xfrm>
            <a:off x="991150" y="1404000"/>
            <a:ext cx="3056100" cy="12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9" name="Google Shape;259;p36"/>
          <p:cNvSpPr/>
          <p:nvPr/>
        </p:nvSpPr>
        <p:spPr>
          <a:xfrm>
            <a:off x="4577250" y="0"/>
            <a:ext cx="45666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6"/>
          <p:cNvSpPr txBox="1"/>
          <p:nvPr>
            <p:ph idx="1" type="body"/>
          </p:nvPr>
        </p:nvSpPr>
        <p:spPr>
          <a:xfrm>
            <a:off x="991150" y="2625600"/>
            <a:ext cx="3056100" cy="15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chemeClr val="lt1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8" name="Google Shape;48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chemeClr val="lt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9" name="Google Shape;59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4" name="Google Shape;64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chemeClr val="lt1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70" name="Google Shape;70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6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4.png"/><Relationship Id="rId4" Type="http://schemas.openxmlformats.org/officeDocument/2006/relationships/image" Target="../media/image2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Relationship Id="rId4" Type="http://schemas.openxmlformats.org/officeDocument/2006/relationships/image" Target="../media/image14.png"/><Relationship Id="rId5" Type="http://schemas.openxmlformats.org/officeDocument/2006/relationships/image" Target="../media/image12.png"/><Relationship Id="rId6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hyperlink" Target="https://ideone.com/" TargetMode="External"/><Relationship Id="rId5" Type="http://schemas.openxmlformats.org/officeDocument/2006/relationships/image" Target="../media/image17.png"/><Relationship Id="rId6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Relationship Id="rId4" Type="http://schemas.openxmlformats.org/officeDocument/2006/relationships/hyperlink" Target="https://drive.google.com/file/d/1BRNEiAkhTG9XxdZTKhKjelY0kck7c5xq/view?usp=drivesdk" TargetMode="External"/><Relationship Id="rId5" Type="http://schemas.openxmlformats.org/officeDocument/2006/relationships/image" Target="../media/image3.png"/><Relationship Id="rId6" Type="http://schemas.openxmlformats.org/officeDocument/2006/relationships/hyperlink" Target="https://drive.google.com/file/d/1BRNEiAkhTG9XxdZTKhKjelY0kck7c5xq/view?usp=drivesdk" TargetMode="External"/><Relationship Id="rId7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gif"/><Relationship Id="rId4" Type="http://schemas.openxmlformats.org/officeDocument/2006/relationships/image" Target="../media/image20.jpg"/><Relationship Id="rId5" Type="http://schemas.openxmlformats.org/officeDocument/2006/relationships/image" Target="../media/image19.jpg"/><Relationship Id="rId6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7"/>
          <p:cNvSpPr txBox="1"/>
          <p:nvPr>
            <p:ph type="ctrTitle"/>
          </p:nvPr>
        </p:nvSpPr>
        <p:spPr>
          <a:xfrm>
            <a:off x="911965" y="179981"/>
            <a:ext cx="6456000" cy="223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Oswald"/>
                <a:ea typeface="Oswald"/>
                <a:cs typeface="Oswald"/>
                <a:sym typeface="Oswald"/>
              </a:rPr>
              <a:t>СТРУКТУРА ПРОГРАМИ</a:t>
            </a:r>
            <a:endParaRPr sz="29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Oswald"/>
                <a:ea typeface="Oswald"/>
                <a:cs typeface="Oswald"/>
                <a:sym typeface="Oswald"/>
              </a:rPr>
              <a:t>ЗМІННІ</a:t>
            </a:r>
            <a:endParaRPr sz="29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9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en-US" sz="2900" u="sng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С++</a:t>
            </a:r>
            <a:endParaRPr sz="2900" u="sng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266" name="Google Shape;266;p37"/>
          <p:cNvGrpSpPr/>
          <p:nvPr/>
        </p:nvGrpSpPr>
        <p:grpSpPr>
          <a:xfrm>
            <a:off x="4573309" y="1394291"/>
            <a:ext cx="4775932" cy="2954327"/>
            <a:chOff x="819350" y="1151725"/>
            <a:chExt cx="1640650" cy="1290550"/>
          </a:xfrm>
        </p:grpSpPr>
        <p:sp>
          <p:nvSpPr>
            <p:cNvPr id="267" name="Google Shape;267;p37"/>
            <p:cNvSpPr/>
            <p:nvPr/>
          </p:nvSpPr>
          <p:spPr>
            <a:xfrm>
              <a:off x="1970475" y="1400475"/>
              <a:ext cx="341300" cy="57725"/>
            </a:xfrm>
            <a:custGeom>
              <a:rect b="b" l="l" r="r" t="t"/>
              <a:pathLst>
                <a:path extrusionOk="0" h="2309" w="13652">
                  <a:moveTo>
                    <a:pt x="1" y="1"/>
                  </a:moveTo>
                  <a:lnTo>
                    <a:pt x="1" y="2308"/>
                  </a:lnTo>
                  <a:lnTo>
                    <a:pt x="13652" y="2308"/>
                  </a:lnTo>
                  <a:lnTo>
                    <a:pt x="136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68" name="Google Shape;268;p37"/>
            <p:cNvSpPr/>
            <p:nvPr/>
          </p:nvSpPr>
          <p:spPr>
            <a:xfrm>
              <a:off x="1970475" y="1458175"/>
              <a:ext cx="341300" cy="194550"/>
            </a:xfrm>
            <a:custGeom>
              <a:rect b="b" l="l" r="r" t="t"/>
              <a:pathLst>
                <a:path extrusionOk="0" h="7782" w="13652">
                  <a:moveTo>
                    <a:pt x="1" y="0"/>
                  </a:moveTo>
                  <a:lnTo>
                    <a:pt x="1" y="7782"/>
                  </a:lnTo>
                  <a:lnTo>
                    <a:pt x="13652" y="7782"/>
                  </a:lnTo>
                  <a:lnTo>
                    <a:pt x="13652" y="0"/>
                  </a:lnTo>
                  <a:close/>
                </a:path>
              </a:pathLst>
            </a:custGeom>
            <a:solidFill>
              <a:srgbClr val="FEFEF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7"/>
            <p:cNvSpPr/>
            <p:nvPr/>
          </p:nvSpPr>
          <p:spPr>
            <a:xfrm>
              <a:off x="22552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1" y="0"/>
                  </a:moveTo>
                  <a:lnTo>
                    <a:pt x="1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7"/>
            <p:cNvSpPr/>
            <p:nvPr/>
          </p:nvSpPr>
          <p:spPr>
            <a:xfrm>
              <a:off x="219820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7"/>
            <p:cNvSpPr/>
            <p:nvPr/>
          </p:nvSpPr>
          <p:spPr>
            <a:xfrm>
              <a:off x="214112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7"/>
            <p:cNvSpPr/>
            <p:nvPr/>
          </p:nvSpPr>
          <p:spPr>
            <a:xfrm>
              <a:off x="208405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7"/>
            <p:cNvSpPr/>
            <p:nvPr/>
          </p:nvSpPr>
          <p:spPr>
            <a:xfrm>
              <a:off x="20266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7"/>
            <p:cNvSpPr/>
            <p:nvPr/>
          </p:nvSpPr>
          <p:spPr>
            <a:xfrm>
              <a:off x="1970475" y="1505375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1"/>
                  </a:moveTo>
                  <a:lnTo>
                    <a:pt x="13652" y="1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7"/>
            <p:cNvSpPr/>
            <p:nvPr/>
          </p:nvSpPr>
          <p:spPr>
            <a:xfrm>
              <a:off x="1970475" y="1554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7"/>
            <p:cNvSpPr/>
            <p:nvPr/>
          </p:nvSpPr>
          <p:spPr>
            <a:xfrm>
              <a:off x="1970475" y="1603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7"/>
            <p:cNvSpPr/>
            <p:nvPr/>
          </p:nvSpPr>
          <p:spPr>
            <a:xfrm>
              <a:off x="2204575" y="1564525"/>
              <a:ext cx="46475" cy="34075"/>
            </a:xfrm>
            <a:custGeom>
              <a:rect b="b" l="l" r="r" t="t"/>
              <a:pathLst>
                <a:path extrusionOk="0" h="1363" w="1859">
                  <a:moveTo>
                    <a:pt x="217" y="1"/>
                  </a:moveTo>
                  <a:cubicBezTo>
                    <a:pt x="104" y="1"/>
                    <a:pt x="1" y="147"/>
                    <a:pt x="104" y="241"/>
                  </a:cubicBezTo>
                  <a:cubicBezTo>
                    <a:pt x="558" y="659"/>
                    <a:pt x="1048" y="1029"/>
                    <a:pt x="1574" y="1340"/>
                  </a:cubicBezTo>
                  <a:cubicBezTo>
                    <a:pt x="1601" y="1356"/>
                    <a:pt x="1628" y="1362"/>
                    <a:pt x="1652" y="1362"/>
                  </a:cubicBezTo>
                  <a:cubicBezTo>
                    <a:pt x="1780" y="1362"/>
                    <a:pt x="1858" y="1181"/>
                    <a:pt x="1718" y="1101"/>
                  </a:cubicBezTo>
                  <a:cubicBezTo>
                    <a:pt x="1216" y="802"/>
                    <a:pt x="738" y="444"/>
                    <a:pt x="307" y="37"/>
                  </a:cubicBezTo>
                  <a:cubicBezTo>
                    <a:pt x="279" y="12"/>
                    <a:pt x="248" y="1"/>
                    <a:pt x="217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7"/>
            <p:cNvSpPr/>
            <p:nvPr/>
          </p:nvSpPr>
          <p:spPr>
            <a:xfrm>
              <a:off x="2194325" y="1559150"/>
              <a:ext cx="57525" cy="47500"/>
            </a:xfrm>
            <a:custGeom>
              <a:rect b="b" l="l" r="r" t="t"/>
              <a:pathLst>
                <a:path extrusionOk="0" h="1900" w="2301">
                  <a:moveTo>
                    <a:pt x="2076" y="1"/>
                  </a:moveTo>
                  <a:cubicBezTo>
                    <a:pt x="2044" y="1"/>
                    <a:pt x="2012" y="12"/>
                    <a:pt x="1984" y="37"/>
                  </a:cubicBezTo>
                  <a:cubicBezTo>
                    <a:pt x="1387" y="599"/>
                    <a:pt x="753" y="1137"/>
                    <a:pt x="96" y="1627"/>
                  </a:cubicBezTo>
                  <a:cubicBezTo>
                    <a:pt x="36" y="1675"/>
                    <a:pt x="0" y="1758"/>
                    <a:pt x="48" y="1818"/>
                  </a:cubicBezTo>
                  <a:cubicBezTo>
                    <a:pt x="72" y="1867"/>
                    <a:pt x="125" y="1900"/>
                    <a:pt x="175" y="1900"/>
                  </a:cubicBezTo>
                  <a:cubicBezTo>
                    <a:pt x="198" y="1900"/>
                    <a:pt x="220" y="1893"/>
                    <a:pt x="239" y="1878"/>
                  </a:cubicBezTo>
                  <a:cubicBezTo>
                    <a:pt x="920" y="1364"/>
                    <a:pt x="1566" y="814"/>
                    <a:pt x="2188" y="240"/>
                  </a:cubicBezTo>
                  <a:cubicBezTo>
                    <a:pt x="2300" y="146"/>
                    <a:pt x="2192" y="1"/>
                    <a:pt x="2076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7"/>
            <p:cNvSpPr/>
            <p:nvPr/>
          </p:nvSpPr>
          <p:spPr>
            <a:xfrm>
              <a:off x="1411650" y="1881625"/>
              <a:ext cx="486550" cy="49025"/>
            </a:xfrm>
            <a:custGeom>
              <a:rect b="b" l="l" r="r" t="t"/>
              <a:pathLst>
                <a:path extrusionOk="0" h="1961" w="19462">
                  <a:moveTo>
                    <a:pt x="1" y="0"/>
                  </a:moveTo>
                  <a:lnTo>
                    <a:pt x="1" y="682"/>
                  </a:lnTo>
                  <a:cubicBezTo>
                    <a:pt x="1" y="1387"/>
                    <a:pt x="574" y="1961"/>
                    <a:pt x="1292" y="1961"/>
                  </a:cubicBezTo>
                  <a:lnTo>
                    <a:pt x="18170" y="1961"/>
                  </a:lnTo>
                  <a:cubicBezTo>
                    <a:pt x="18887" y="1961"/>
                    <a:pt x="19461" y="1387"/>
                    <a:pt x="19461" y="682"/>
                  </a:cubicBezTo>
                  <a:lnTo>
                    <a:pt x="19461" y="0"/>
                  </a:ln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7"/>
            <p:cNvSpPr/>
            <p:nvPr/>
          </p:nvSpPr>
          <p:spPr>
            <a:xfrm>
              <a:off x="1605900" y="1930625"/>
              <a:ext cx="99825" cy="43050"/>
            </a:xfrm>
            <a:custGeom>
              <a:rect b="b" l="l" r="r" t="t"/>
              <a:pathLst>
                <a:path extrusionOk="0" h="1722" w="3993">
                  <a:moveTo>
                    <a:pt x="0" y="1"/>
                  </a:moveTo>
                  <a:lnTo>
                    <a:pt x="0" y="1722"/>
                  </a:lnTo>
                  <a:lnTo>
                    <a:pt x="3993" y="1722"/>
                  </a:lnTo>
                  <a:lnTo>
                    <a:pt x="3993" y="1"/>
                  </a:lnTo>
                  <a:close/>
                </a:path>
              </a:pathLst>
            </a:custGeom>
            <a:solidFill>
              <a:srgbClr val="E3CC9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7"/>
            <p:cNvSpPr/>
            <p:nvPr/>
          </p:nvSpPr>
          <p:spPr>
            <a:xfrm>
              <a:off x="1411650" y="1598025"/>
              <a:ext cx="486550" cy="284525"/>
            </a:xfrm>
            <a:custGeom>
              <a:rect b="b" l="l" r="r" t="t"/>
              <a:pathLst>
                <a:path extrusionOk="0" h="11381" w="19462">
                  <a:moveTo>
                    <a:pt x="1184" y="0"/>
                  </a:moveTo>
                  <a:cubicBezTo>
                    <a:pt x="527" y="0"/>
                    <a:pt x="1" y="538"/>
                    <a:pt x="1" y="1196"/>
                  </a:cubicBezTo>
                  <a:lnTo>
                    <a:pt x="1" y="11380"/>
                  </a:lnTo>
                  <a:lnTo>
                    <a:pt x="19461" y="11380"/>
                  </a:lnTo>
                  <a:lnTo>
                    <a:pt x="19461" y="1196"/>
                  </a:lnTo>
                  <a:cubicBezTo>
                    <a:pt x="19461" y="538"/>
                    <a:pt x="18935" y="0"/>
                    <a:pt x="1827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1431375" y="1618650"/>
              <a:ext cx="450075" cy="246250"/>
            </a:xfrm>
            <a:custGeom>
              <a:rect b="b" l="l" r="r" t="t"/>
              <a:pathLst>
                <a:path extrusionOk="0" h="9850" w="18003">
                  <a:moveTo>
                    <a:pt x="1" y="0"/>
                  </a:moveTo>
                  <a:lnTo>
                    <a:pt x="1" y="9850"/>
                  </a:lnTo>
                  <a:lnTo>
                    <a:pt x="18003" y="9850"/>
                  </a:lnTo>
                  <a:lnTo>
                    <a:pt x="18003" y="0"/>
                  </a:ln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7"/>
            <p:cNvSpPr/>
            <p:nvPr/>
          </p:nvSpPr>
          <p:spPr>
            <a:xfrm>
              <a:off x="1643850" y="1892975"/>
              <a:ext cx="22150" cy="22125"/>
            </a:xfrm>
            <a:custGeom>
              <a:rect b="b" l="l" r="r" t="t"/>
              <a:pathLst>
                <a:path extrusionOk="0" h="885" w="886">
                  <a:moveTo>
                    <a:pt x="443" y="0"/>
                  </a:moveTo>
                  <a:cubicBezTo>
                    <a:pt x="204" y="0"/>
                    <a:pt x="1" y="192"/>
                    <a:pt x="1" y="443"/>
                  </a:cubicBezTo>
                  <a:cubicBezTo>
                    <a:pt x="1" y="682"/>
                    <a:pt x="204" y="885"/>
                    <a:pt x="443" y="885"/>
                  </a:cubicBezTo>
                  <a:cubicBezTo>
                    <a:pt x="682" y="885"/>
                    <a:pt x="885" y="682"/>
                    <a:pt x="885" y="443"/>
                  </a:cubicBezTo>
                  <a:cubicBezTo>
                    <a:pt x="885" y="192"/>
                    <a:pt x="682" y="0"/>
                    <a:pt x="44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7"/>
            <p:cNvSpPr/>
            <p:nvPr/>
          </p:nvSpPr>
          <p:spPr>
            <a:xfrm>
              <a:off x="1461250" y="1732800"/>
              <a:ext cx="148250" cy="107300"/>
            </a:xfrm>
            <a:custGeom>
              <a:rect b="b" l="l" r="r" t="t"/>
              <a:pathLst>
                <a:path extrusionOk="0" h="4292" w="5930">
                  <a:moveTo>
                    <a:pt x="360" y="0"/>
                  </a:moveTo>
                  <a:cubicBezTo>
                    <a:pt x="156" y="0"/>
                    <a:pt x="1" y="156"/>
                    <a:pt x="1" y="359"/>
                  </a:cubicBezTo>
                  <a:lnTo>
                    <a:pt x="1" y="3933"/>
                  </a:lnTo>
                  <a:cubicBezTo>
                    <a:pt x="1" y="4124"/>
                    <a:pt x="156" y="4292"/>
                    <a:pt x="360" y="4292"/>
                  </a:cubicBezTo>
                  <a:lnTo>
                    <a:pt x="5571" y="4292"/>
                  </a:lnTo>
                  <a:cubicBezTo>
                    <a:pt x="5775" y="4292"/>
                    <a:pt x="5930" y="4124"/>
                    <a:pt x="5930" y="3933"/>
                  </a:cubicBezTo>
                  <a:lnTo>
                    <a:pt x="5930" y="359"/>
                  </a:lnTo>
                  <a:cubicBezTo>
                    <a:pt x="5930" y="156"/>
                    <a:pt x="5775" y="0"/>
                    <a:pt x="557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1478000" y="1802125"/>
              <a:ext cx="114775" cy="6600"/>
            </a:xfrm>
            <a:custGeom>
              <a:rect b="b" l="l" r="r" t="t"/>
              <a:pathLst>
                <a:path extrusionOk="0" h="264" w="4591">
                  <a:moveTo>
                    <a:pt x="132" y="1"/>
                  </a:moveTo>
                  <a:cubicBezTo>
                    <a:pt x="60" y="1"/>
                    <a:pt x="0" y="60"/>
                    <a:pt x="0" y="132"/>
                  </a:cubicBezTo>
                  <a:lnTo>
                    <a:pt x="0" y="144"/>
                  </a:lnTo>
                  <a:cubicBezTo>
                    <a:pt x="0" y="204"/>
                    <a:pt x="60" y="264"/>
                    <a:pt x="132" y="264"/>
                  </a:cubicBezTo>
                  <a:lnTo>
                    <a:pt x="4459" y="264"/>
                  </a:lnTo>
                  <a:cubicBezTo>
                    <a:pt x="4531" y="264"/>
                    <a:pt x="4591" y="204"/>
                    <a:pt x="4591" y="144"/>
                  </a:cubicBezTo>
                  <a:lnTo>
                    <a:pt x="4591" y="132"/>
                  </a:lnTo>
                  <a:cubicBezTo>
                    <a:pt x="4591" y="60"/>
                    <a:pt x="4531" y="1"/>
                    <a:pt x="4459" y="1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7"/>
            <p:cNvSpPr/>
            <p:nvPr/>
          </p:nvSpPr>
          <p:spPr>
            <a:xfrm>
              <a:off x="1478000" y="1817375"/>
              <a:ext cx="68150" cy="6300"/>
            </a:xfrm>
            <a:custGeom>
              <a:rect b="b" l="l" r="r" t="t"/>
              <a:pathLst>
                <a:path extrusionOk="0" h="252" w="2726">
                  <a:moveTo>
                    <a:pt x="132" y="0"/>
                  </a:moveTo>
                  <a:cubicBezTo>
                    <a:pt x="60" y="0"/>
                    <a:pt x="0" y="48"/>
                    <a:pt x="0" y="120"/>
                  </a:cubicBezTo>
                  <a:lnTo>
                    <a:pt x="0" y="132"/>
                  </a:lnTo>
                  <a:cubicBezTo>
                    <a:pt x="0" y="203"/>
                    <a:pt x="60" y="251"/>
                    <a:pt x="132" y="251"/>
                  </a:cubicBezTo>
                  <a:lnTo>
                    <a:pt x="2594" y="251"/>
                  </a:lnTo>
                  <a:cubicBezTo>
                    <a:pt x="2666" y="251"/>
                    <a:pt x="2726" y="203"/>
                    <a:pt x="2726" y="132"/>
                  </a:cubicBezTo>
                  <a:lnTo>
                    <a:pt x="2726" y="120"/>
                  </a:lnTo>
                  <a:cubicBezTo>
                    <a:pt x="2726" y="48"/>
                    <a:pt x="2666" y="0"/>
                    <a:pt x="2594" y="0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7"/>
            <p:cNvSpPr/>
            <p:nvPr/>
          </p:nvSpPr>
          <p:spPr>
            <a:xfrm>
              <a:off x="1474400" y="1745050"/>
              <a:ext cx="40675" cy="40975"/>
            </a:xfrm>
            <a:custGeom>
              <a:rect b="b" l="l" r="r" t="t"/>
              <a:pathLst>
                <a:path extrusionOk="0" h="1639" w="1627">
                  <a:moveTo>
                    <a:pt x="814" y="0"/>
                  </a:moveTo>
                  <a:cubicBezTo>
                    <a:pt x="360" y="0"/>
                    <a:pt x="1" y="359"/>
                    <a:pt x="1" y="813"/>
                  </a:cubicBezTo>
                  <a:cubicBezTo>
                    <a:pt x="1" y="1267"/>
                    <a:pt x="360" y="1638"/>
                    <a:pt x="814" y="1638"/>
                  </a:cubicBezTo>
                  <a:cubicBezTo>
                    <a:pt x="1268" y="1638"/>
                    <a:pt x="1627" y="1267"/>
                    <a:pt x="1627" y="813"/>
                  </a:cubicBezTo>
                  <a:cubicBezTo>
                    <a:pt x="1627" y="371"/>
                    <a:pt x="1268" y="0"/>
                    <a:pt x="814" y="0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7"/>
            <p:cNvSpPr/>
            <p:nvPr/>
          </p:nvSpPr>
          <p:spPr>
            <a:xfrm>
              <a:off x="1561375" y="1973650"/>
              <a:ext cx="187100" cy="14675"/>
            </a:xfrm>
            <a:custGeom>
              <a:rect b="b" l="l" r="r" t="t"/>
              <a:pathLst>
                <a:path extrusionOk="0" h="587" w="7484">
                  <a:moveTo>
                    <a:pt x="574" y="1"/>
                  </a:moveTo>
                  <a:cubicBezTo>
                    <a:pt x="263" y="1"/>
                    <a:pt x="0" y="264"/>
                    <a:pt x="0" y="587"/>
                  </a:cubicBezTo>
                  <a:lnTo>
                    <a:pt x="7483" y="587"/>
                  </a:lnTo>
                  <a:cubicBezTo>
                    <a:pt x="7483" y="264"/>
                    <a:pt x="7232" y="1"/>
                    <a:pt x="6910" y="1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7"/>
            <p:cNvSpPr/>
            <p:nvPr/>
          </p:nvSpPr>
          <p:spPr>
            <a:xfrm>
              <a:off x="1462450" y="1670350"/>
              <a:ext cx="119575" cy="6575"/>
            </a:xfrm>
            <a:custGeom>
              <a:rect b="b" l="l" r="r" t="t"/>
              <a:pathLst>
                <a:path extrusionOk="0" h="263" w="4783">
                  <a:moveTo>
                    <a:pt x="120" y="0"/>
                  </a:moveTo>
                  <a:cubicBezTo>
                    <a:pt x="61" y="0"/>
                    <a:pt x="1" y="60"/>
                    <a:pt x="1" y="132"/>
                  </a:cubicBezTo>
                  <a:lnTo>
                    <a:pt x="1" y="143"/>
                  </a:lnTo>
                  <a:cubicBezTo>
                    <a:pt x="1" y="203"/>
                    <a:pt x="61" y="263"/>
                    <a:pt x="120" y="263"/>
                  </a:cubicBezTo>
                  <a:lnTo>
                    <a:pt x="4651" y="263"/>
                  </a:lnTo>
                  <a:cubicBezTo>
                    <a:pt x="4722" y="263"/>
                    <a:pt x="4782" y="203"/>
                    <a:pt x="4782" y="143"/>
                  </a:cubicBezTo>
                  <a:lnTo>
                    <a:pt x="4782" y="132"/>
                  </a:lnTo>
                  <a:cubicBezTo>
                    <a:pt x="4782" y="60"/>
                    <a:pt x="4722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7"/>
            <p:cNvSpPr/>
            <p:nvPr/>
          </p:nvSpPr>
          <p:spPr>
            <a:xfrm>
              <a:off x="1462450" y="1710975"/>
              <a:ext cx="119575" cy="6300"/>
            </a:xfrm>
            <a:custGeom>
              <a:rect b="b" l="l" r="r" t="t"/>
              <a:pathLst>
                <a:path extrusionOk="0" h="252" w="4783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4651" y="252"/>
                  </a:lnTo>
                  <a:cubicBezTo>
                    <a:pt x="4722" y="252"/>
                    <a:pt x="4782" y="204"/>
                    <a:pt x="4782" y="132"/>
                  </a:cubicBezTo>
                  <a:lnTo>
                    <a:pt x="4782" y="120"/>
                  </a:lnTo>
                  <a:cubicBezTo>
                    <a:pt x="4782" y="49"/>
                    <a:pt x="4722" y="1"/>
                    <a:pt x="465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7"/>
            <p:cNvSpPr/>
            <p:nvPr/>
          </p:nvSpPr>
          <p:spPr>
            <a:xfrm>
              <a:off x="1462450" y="1690650"/>
              <a:ext cx="146475" cy="6300"/>
            </a:xfrm>
            <a:custGeom>
              <a:rect b="b" l="l" r="r" t="t"/>
              <a:pathLst>
                <a:path extrusionOk="0" h="252" w="5859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5738" y="252"/>
                  </a:lnTo>
                  <a:cubicBezTo>
                    <a:pt x="5798" y="252"/>
                    <a:pt x="5858" y="204"/>
                    <a:pt x="5858" y="132"/>
                  </a:cubicBezTo>
                  <a:lnTo>
                    <a:pt x="5858" y="120"/>
                  </a:lnTo>
                  <a:cubicBezTo>
                    <a:pt x="5858" y="49"/>
                    <a:pt x="5798" y="1"/>
                    <a:pt x="573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7"/>
            <p:cNvSpPr/>
            <p:nvPr/>
          </p:nvSpPr>
          <p:spPr>
            <a:xfrm>
              <a:off x="1454100" y="1912100"/>
              <a:ext cx="68150" cy="40075"/>
            </a:xfrm>
            <a:custGeom>
              <a:rect b="b" l="l" r="r" t="t"/>
              <a:pathLst>
                <a:path extrusionOk="0" h="1603" w="2726">
                  <a:moveTo>
                    <a:pt x="0" y="0"/>
                  </a:moveTo>
                  <a:lnTo>
                    <a:pt x="0" y="1602"/>
                  </a:lnTo>
                  <a:lnTo>
                    <a:pt x="2725" y="1602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7"/>
            <p:cNvSpPr/>
            <p:nvPr/>
          </p:nvSpPr>
          <p:spPr>
            <a:xfrm>
              <a:off x="1474400" y="1904625"/>
              <a:ext cx="24850" cy="14975"/>
            </a:xfrm>
            <a:custGeom>
              <a:rect b="b" l="l" r="r" t="t"/>
              <a:pathLst>
                <a:path extrusionOk="0" h="599" w="994">
                  <a:moveTo>
                    <a:pt x="1" y="1"/>
                  </a:moveTo>
                  <a:lnTo>
                    <a:pt x="1" y="598"/>
                  </a:lnTo>
                  <a:lnTo>
                    <a:pt x="993" y="598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rgbClr val="C9A037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7"/>
            <p:cNvSpPr/>
            <p:nvPr/>
          </p:nvSpPr>
          <p:spPr>
            <a:xfrm>
              <a:off x="1644150" y="1651800"/>
              <a:ext cx="196375" cy="188300"/>
            </a:xfrm>
            <a:custGeom>
              <a:rect b="b" l="l" r="r" t="t"/>
              <a:pathLst>
                <a:path extrusionOk="0" h="7532" w="7855">
                  <a:moveTo>
                    <a:pt x="371" y="1"/>
                  </a:moveTo>
                  <a:cubicBezTo>
                    <a:pt x="168" y="1"/>
                    <a:pt x="1" y="168"/>
                    <a:pt x="1" y="383"/>
                  </a:cubicBezTo>
                  <a:lnTo>
                    <a:pt x="1" y="7161"/>
                  </a:lnTo>
                  <a:cubicBezTo>
                    <a:pt x="1" y="7364"/>
                    <a:pt x="168" y="7532"/>
                    <a:pt x="371" y="7532"/>
                  </a:cubicBezTo>
                  <a:lnTo>
                    <a:pt x="7472" y="7532"/>
                  </a:lnTo>
                  <a:cubicBezTo>
                    <a:pt x="7687" y="7532"/>
                    <a:pt x="7854" y="7364"/>
                    <a:pt x="7842" y="7161"/>
                  </a:cubicBezTo>
                  <a:lnTo>
                    <a:pt x="7842" y="383"/>
                  </a:lnTo>
                  <a:cubicBezTo>
                    <a:pt x="7842" y="180"/>
                    <a:pt x="7675" y="1"/>
                    <a:pt x="747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7"/>
            <p:cNvSpPr/>
            <p:nvPr/>
          </p:nvSpPr>
          <p:spPr>
            <a:xfrm>
              <a:off x="1679425" y="1684075"/>
              <a:ext cx="128525" cy="128525"/>
            </a:xfrm>
            <a:custGeom>
              <a:rect b="b" l="l" r="r" t="t"/>
              <a:pathLst>
                <a:path extrusionOk="0" h="5141" w="5141">
                  <a:moveTo>
                    <a:pt x="0" y="1"/>
                  </a:moveTo>
                  <a:lnTo>
                    <a:pt x="0" y="5141"/>
                  </a:lnTo>
                  <a:lnTo>
                    <a:pt x="5140" y="5141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7"/>
            <p:cNvSpPr/>
            <p:nvPr/>
          </p:nvSpPr>
          <p:spPr>
            <a:xfrm>
              <a:off x="1748450" y="1744750"/>
              <a:ext cx="59500" cy="67850"/>
            </a:xfrm>
            <a:custGeom>
              <a:rect b="b" l="l" r="r" t="t"/>
              <a:pathLst>
                <a:path extrusionOk="0" h="2714" w="2380">
                  <a:moveTo>
                    <a:pt x="921" y="0"/>
                  </a:moveTo>
                  <a:lnTo>
                    <a:pt x="0" y="1100"/>
                  </a:lnTo>
                  <a:lnTo>
                    <a:pt x="0" y="2714"/>
                  </a:lnTo>
                  <a:lnTo>
                    <a:pt x="2379" y="2714"/>
                  </a:lnTo>
                  <a:lnTo>
                    <a:pt x="2379" y="1327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7"/>
            <p:cNvSpPr/>
            <p:nvPr/>
          </p:nvSpPr>
          <p:spPr>
            <a:xfrm>
              <a:off x="1679425" y="1731900"/>
              <a:ext cx="108500" cy="80700"/>
            </a:xfrm>
            <a:custGeom>
              <a:rect b="b" l="l" r="r" t="t"/>
              <a:pathLst>
                <a:path extrusionOk="0" h="3228" w="4340">
                  <a:moveTo>
                    <a:pt x="1040" y="0"/>
                  </a:moveTo>
                  <a:lnTo>
                    <a:pt x="0" y="1590"/>
                  </a:lnTo>
                  <a:lnTo>
                    <a:pt x="0" y="3228"/>
                  </a:lnTo>
                  <a:lnTo>
                    <a:pt x="4339" y="3228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7"/>
            <p:cNvSpPr/>
            <p:nvPr/>
          </p:nvSpPr>
          <p:spPr>
            <a:xfrm>
              <a:off x="1262825" y="1556925"/>
              <a:ext cx="63075" cy="57700"/>
            </a:xfrm>
            <a:custGeom>
              <a:rect b="b" l="l" r="r" t="t"/>
              <a:pathLst>
                <a:path extrusionOk="0" h="2308" w="2523">
                  <a:moveTo>
                    <a:pt x="1260" y="1"/>
                  </a:moveTo>
                  <a:cubicBezTo>
                    <a:pt x="966" y="1"/>
                    <a:pt x="670" y="114"/>
                    <a:pt x="443" y="341"/>
                  </a:cubicBezTo>
                  <a:cubicBezTo>
                    <a:pt x="1" y="796"/>
                    <a:pt x="1" y="1525"/>
                    <a:pt x="443" y="1967"/>
                  </a:cubicBezTo>
                  <a:cubicBezTo>
                    <a:pt x="670" y="2194"/>
                    <a:pt x="966" y="2308"/>
                    <a:pt x="1260" y="2308"/>
                  </a:cubicBezTo>
                  <a:cubicBezTo>
                    <a:pt x="1555" y="2308"/>
                    <a:pt x="1848" y="2194"/>
                    <a:pt x="2069" y="1967"/>
                  </a:cubicBezTo>
                  <a:cubicBezTo>
                    <a:pt x="2523" y="1525"/>
                    <a:pt x="2523" y="796"/>
                    <a:pt x="2069" y="341"/>
                  </a:cubicBezTo>
                  <a:cubicBezTo>
                    <a:pt x="1848" y="114"/>
                    <a:pt x="1555" y="1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7"/>
            <p:cNvSpPr/>
            <p:nvPr/>
          </p:nvSpPr>
          <p:spPr>
            <a:xfrm>
              <a:off x="1025250" y="1538225"/>
              <a:ext cx="231625" cy="191900"/>
            </a:xfrm>
            <a:custGeom>
              <a:rect b="b" l="l" r="r" t="t"/>
              <a:pathLst>
                <a:path extrusionOk="0" h="7676" w="9265">
                  <a:moveTo>
                    <a:pt x="9024" y="1"/>
                  </a:moveTo>
                  <a:cubicBezTo>
                    <a:pt x="9017" y="1"/>
                    <a:pt x="9009" y="1"/>
                    <a:pt x="9002" y="2"/>
                  </a:cubicBezTo>
                  <a:lnTo>
                    <a:pt x="7567" y="109"/>
                  </a:lnTo>
                  <a:cubicBezTo>
                    <a:pt x="7508" y="109"/>
                    <a:pt x="7460" y="133"/>
                    <a:pt x="7424" y="169"/>
                  </a:cubicBezTo>
                  <a:lnTo>
                    <a:pt x="96" y="7281"/>
                  </a:lnTo>
                  <a:cubicBezTo>
                    <a:pt x="1" y="7365"/>
                    <a:pt x="1" y="7520"/>
                    <a:pt x="96" y="7604"/>
                  </a:cubicBezTo>
                  <a:cubicBezTo>
                    <a:pt x="132" y="7652"/>
                    <a:pt x="204" y="7676"/>
                    <a:pt x="264" y="7676"/>
                  </a:cubicBezTo>
                  <a:cubicBezTo>
                    <a:pt x="323" y="7676"/>
                    <a:pt x="383" y="7652"/>
                    <a:pt x="419" y="7616"/>
                  </a:cubicBezTo>
                  <a:lnTo>
                    <a:pt x="7687" y="563"/>
                  </a:lnTo>
                  <a:lnTo>
                    <a:pt x="9038" y="468"/>
                  </a:lnTo>
                  <a:cubicBezTo>
                    <a:pt x="9169" y="456"/>
                    <a:pt x="9265" y="336"/>
                    <a:pt x="9253" y="217"/>
                  </a:cubicBezTo>
                  <a:cubicBezTo>
                    <a:pt x="9241" y="93"/>
                    <a:pt x="9145" y="1"/>
                    <a:pt x="902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7"/>
            <p:cNvSpPr/>
            <p:nvPr/>
          </p:nvSpPr>
          <p:spPr>
            <a:xfrm>
              <a:off x="1036300" y="1718525"/>
              <a:ext cx="84300" cy="250975"/>
            </a:xfrm>
            <a:custGeom>
              <a:rect b="b" l="l" r="r" t="t"/>
              <a:pathLst>
                <a:path extrusionOk="0" h="10039" w="3372">
                  <a:moveTo>
                    <a:pt x="268" y="0"/>
                  </a:moveTo>
                  <a:cubicBezTo>
                    <a:pt x="246" y="0"/>
                    <a:pt x="225" y="3"/>
                    <a:pt x="204" y="10"/>
                  </a:cubicBezTo>
                  <a:cubicBezTo>
                    <a:pt x="73" y="45"/>
                    <a:pt x="1" y="177"/>
                    <a:pt x="37" y="296"/>
                  </a:cubicBezTo>
                  <a:lnTo>
                    <a:pt x="2882" y="9871"/>
                  </a:lnTo>
                  <a:cubicBezTo>
                    <a:pt x="2918" y="9979"/>
                    <a:pt x="3013" y="10039"/>
                    <a:pt x="3109" y="10039"/>
                  </a:cubicBezTo>
                  <a:cubicBezTo>
                    <a:pt x="3133" y="10039"/>
                    <a:pt x="3157" y="10039"/>
                    <a:pt x="3181" y="10027"/>
                  </a:cubicBezTo>
                  <a:cubicBezTo>
                    <a:pt x="3300" y="9991"/>
                    <a:pt x="3372" y="9859"/>
                    <a:pt x="3336" y="9740"/>
                  </a:cubicBezTo>
                  <a:lnTo>
                    <a:pt x="491" y="165"/>
                  </a:lnTo>
                  <a:cubicBezTo>
                    <a:pt x="461" y="66"/>
                    <a:pt x="367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7"/>
            <p:cNvSpPr/>
            <p:nvPr/>
          </p:nvSpPr>
          <p:spPr>
            <a:xfrm>
              <a:off x="1223975" y="1487075"/>
              <a:ext cx="67275" cy="78400"/>
            </a:xfrm>
            <a:custGeom>
              <a:rect b="b" l="l" r="r" t="t"/>
              <a:pathLst>
                <a:path extrusionOk="0" h="3136" w="2691">
                  <a:moveTo>
                    <a:pt x="876" y="1"/>
                  </a:moveTo>
                  <a:cubicBezTo>
                    <a:pt x="749" y="1"/>
                    <a:pt x="620" y="33"/>
                    <a:pt x="503" y="99"/>
                  </a:cubicBezTo>
                  <a:cubicBezTo>
                    <a:pt x="132" y="314"/>
                    <a:pt x="1" y="780"/>
                    <a:pt x="216" y="1151"/>
                  </a:cubicBezTo>
                  <a:lnTo>
                    <a:pt x="1364" y="3135"/>
                  </a:lnTo>
                  <a:lnTo>
                    <a:pt x="2690" y="2370"/>
                  </a:lnTo>
                  <a:lnTo>
                    <a:pt x="1543" y="386"/>
                  </a:lnTo>
                  <a:cubicBezTo>
                    <a:pt x="1398" y="137"/>
                    <a:pt x="1139" y="1"/>
                    <a:pt x="87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7"/>
            <p:cNvSpPr/>
            <p:nvPr/>
          </p:nvSpPr>
          <p:spPr>
            <a:xfrm>
              <a:off x="1046175" y="1959025"/>
              <a:ext cx="136000" cy="29000"/>
            </a:xfrm>
            <a:custGeom>
              <a:rect b="b" l="l" r="r" t="t"/>
              <a:pathLst>
                <a:path extrusionOk="0" h="1160" w="5440">
                  <a:moveTo>
                    <a:pt x="2750" y="0"/>
                  </a:moveTo>
                  <a:cubicBezTo>
                    <a:pt x="742" y="0"/>
                    <a:pt x="0" y="1160"/>
                    <a:pt x="0" y="1160"/>
                  </a:cubicBezTo>
                  <a:lnTo>
                    <a:pt x="5439" y="1160"/>
                  </a:lnTo>
                  <a:cubicBezTo>
                    <a:pt x="5439" y="1160"/>
                    <a:pt x="4746" y="0"/>
                    <a:pt x="27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7"/>
            <p:cNvSpPr/>
            <p:nvPr/>
          </p:nvSpPr>
          <p:spPr>
            <a:xfrm>
              <a:off x="1030025" y="1711575"/>
              <a:ext cx="39475" cy="25425"/>
            </a:xfrm>
            <a:custGeom>
              <a:rect b="b" l="l" r="r" t="t"/>
              <a:pathLst>
                <a:path extrusionOk="0" h="1017" w="1579">
                  <a:moveTo>
                    <a:pt x="1" y="1"/>
                  </a:moveTo>
                  <a:lnTo>
                    <a:pt x="1" y="1005"/>
                  </a:lnTo>
                  <a:lnTo>
                    <a:pt x="945" y="1005"/>
                  </a:lnTo>
                  <a:cubicBezTo>
                    <a:pt x="993" y="1017"/>
                    <a:pt x="1029" y="1017"/>
                    <a:pt x="1065" y="1017"/>
                  </a:cubicBezTo>
                  <a:cubicBezTo>
                    <a:pt x="1352" y="1017"/>
                    <a:pt x="1579" y="790"/>
                    <a:pt x="1579" y="515"/>
                  </a:cubicBezTo>
                  <a:cubicBezTo>
                    <a:pt x="1579" y="228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7"/>
            <p:cNvSpPr/>
            <p:nvPr/>
          </p:nvSpPr>
          <p:spPr>
            <a:xfrm>
              <a:off x="1018375" y="1711575"/>
              <a:ext cx="25725" cy="25425"/>
            </a:xfrm>
            <a:custGeom>
              <a:rect b="b" l="l" r="r" t="t"/>
              <a:pathLst>
                <a:path extrusionOk="0" h="1017" w="1029">
                  <a:moveTo>
                    <a:pt x="515" y="1"/>
                  </a:moveTo>
                  <a:cubicBezTo>
                    <a:pt x="228" y="1"/>
                    <a:pt x="1" y="228"/>
                    <a:pt x="1" y="515"/>
                  </a:cubicBezTo>
                  <a:cubicBezTo>
                    <a:pt x="1" y="790"/>
                    <a:pt x="228" y="1017"/>
                    <a:pt x="515" y="1017"/>
                  </a:cubicBezTo>
                  <a:cubicBezTo>
                    <a:pt x="802" y="1017"/>
                    <a:pt x="1029" y="790"/>
                    <a:pt x="1029" y="515"/>
                  </a:cubicBezTo>
                  <a:cubicBezTo>
                    <a:pt x="1029" y="228"/>
                    <a:pt x="802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7"/>
            <p:cNvSpPr/>
            <p:nvPr/>
          </p:nvSpPr>
          <p:spPr>
            <a:xfrm>
              <a:off x="1229650" y="1524500"/>
              <a:ext cx="118375" cy="92675"/>
            </a:xfrm>
            <a:custGeom>
              <a:rect b="b" l="l" r="r" t="t"/>
              <a:pathLst>
                <a:path extrusionOk="0" h="3707" w="4735">
                  <a:moveTo>
                    <a:pt x="2511" y="1"/>
                  </a:moveTo>
                  <a:cubicBezTo>
                    <a:pt x="1125" y="1"/>
                    <a:pt x="1" y="1124"/>
                    <a:pt x="1" y="2511"/>
                  </a:cubicBezTo>
                  <a:cubicBezTo>
                    <a:pt x="1" y="2941"/>
                    <a:pt x="109" y="3348"/>
                    <a:pt x="300" y="3706"/>
                  </a:cubicBezTo>
                  <a:lnTo>
                    <a:pt x="4735" y="1328"/>
                  </a:lnTo>
                  <a:cubicBezTo>
                    <a:pt x="4316" y="527"/>
                    <a:pt x="3479" y="1"/>
                    <a:pt x="251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7"/>
            <p:cNvSpPr/>
            <p:nvPr/>
          </p:nvSpPr>
          <p:spPr>
            <a:xfrm>
              <a:off x="2064325" y="1862800"/>
              <a:ext cx="116575" cy="124925"/>
            </a:xfrm>
            <a:custGeom>
              <a:rect b="b" l="l" r="r" t="t"/>
              <a:pathLst>
                <a:path extrusionOk="0" h="4997" w="4663">
                  <a:moveTo>
                    <a:pt x="0" y="0"/>
                  </a:moveTo>
                  <a:lnTo>
                    <a:pt x="729" y="4997"/>
                  </a:lnTo>
                  <a:lnTo>
                    <a:pt x="3969" y="4997"/>
                  </a:lnTo>
                  <a:lnTo>
                    <a:pt x="466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7"/>
            <p:cNvSpPr/>
            <p:nvPr/>
          </p:nvSpPr>
          <p:spPr>
            <a:xfrm>
              <a:off x="2032650" y="1889950"/>
              <a:ext cx="50825" cy="69100"/>
            </a:xfrm>
            <a:custGeom>
              <a:rect b="b" l="l" r="r" t="t"/>
              <a:pathLst>
                <a:path extrusionOk="0" h="2764" w="2033">
                  <a:moveTo>
                    <a:pt x="1629" y="0"/>
                  </a:moveTo>
                  <a:cubicBezTo>
                    <a:pt x="1414" y="0"/>
                    <a:pt x="870" y="31"/>
                    <a:pt x="466" y="349"/>
                  </a:cubicBezTo>
                  <a:cubicBezTo>
                    <a:pt x="156" y="588"/>
                    <a:pt x="0" y="946"/>
                    <a:pt x="0" y="1388"/>
                  </a:cubicBezTo>
                  <a:cubicBezTo>
                    <a:pt x="0" y="1795"/>
                    <a:pt x="144" y="2118"/>
                    <a:pt x="454" y="2357"/>
                  </a:cubicBezTo>
                  <a:cubicBezTo>
                    <a:pt x="921" y="2727"/>
                    <a:pt x="1590" y="2763"/>
                    <a:pt x="1889" y="2763"/>
                  </a:cubicBezTo>
                  <a:lnTo>
                    <a:pt x="2032" y="2763"/>
                  </a:lnTo>
                  <a:lnTo>
                    <a:pt x="1973" y="2225"/>
                  </a:lnTo>
                  <a:cubicBezTo>
                    <a:pt x="1973" y="2225"/>
                    <a:pt x="1946" y="2227"/>
                    <a:pt x="1901" y="2227"/>
                  </a:cubicBezTo>
                  <a:cubicBezTo>
                    <a:pt x="1712" y="2227"/>
                    <a:pt x="1193" y="2203"/>
                    <a:pt x="885" y="1962"/>
                  </a:cubicBezTo>
                  <a:cubicBezTo>
                    <a:pt x="717" y="1831"/>
                    <a:pt x="634" y="1640"/>
                    <a:pt x="634" y="1388"/>
                  </a:cubicBezTo>
                  <a:cubicBezTo>
                    <a:pt x="634" y="1102"/>
                    <a:pt x="717" y="886"/>
                    <a:pt x="897" y="755"/>
                  </a:cubicBezTo>
                  <a:cubicBezTo>
                    <a:pt x="1117" y="571"/>
                    <a:pt x="1451" y="550"/>
                    <a:pt x="1594" y="550"/>
                  </a:cubicBezTo>
                  <a:cubicBezTo>
                    <a:pt x="1636" y="550"/>
                    <a:pt x="1662" y="552"/>
                    <a:pt x="1662" y="552"/>
                  </a:cubicBezTo>
                  <a:lnTo>
                    <a:pt x="1721" y="2"/>
                  </a:lnTo>
                  <a:cubicBezTo>
                    <a:pt x="1714" y="2"/>
                    <a:pt x="1682" y="0"/>
                    <a:pt x="162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7"/>
            <p:cNvSpPr/>
            <p:nvPr/>
          </p:nvSpPr>
          <p:spPr>
            <a:xfrm>
              <a:off x="984025" y="1151725"/>
              <a:ext cx="281225" cy="248625"/>
            </a:xfrm>
            <a:custGeom>
              <a:rect b="b" l="l" r="r" t="t"/>
              <a:pathLst>
                <a:path extrusionOk="0" h="9945" w="11249">
                  <a:moveTo>
                    <a:pt x="5616" y="0"/>
                  </a:moveTo>
                  <a:cubicBezTo>
                    <a:pt x="3613" y="0"/>
                    <a:pt x="1729" y="1223"/>
                    <a:pt x="980" y="3209"/>
                  </a:cubicBezTo>
                  <a:cubicBezTo>
                    <a:pt x="0" y="5779"/>
                    <a:pt x="1291" y="8648"/>
                    <a:pt x="3861" y="9616"/>
                  </a:cubicBezTo>
                  <a:cubicBezTo>
                    <a:pt x="4445" y="9839"/>
                    <a:pt x="5044" y="9944"/>
                    <a:pt x="5632" y="9944"/>
                  </a:cubicBezTo>
                  <a:cubicBezTo>
                    <a:pt x="7636" y="9944"/>
                    <a:pt x="9520" y="8722"/>
                    <a:pt x="10268" y="6735"/>
                  </a:cubicBezTo>
                  <a:cubicBezTo>
                    <a:pt x="11248" y="4165"/>
                    <a:pt x="9957" y="1297"/>
                    <a:pt x="7387" y="328"/>
                  </a:cubicBezTo>
                  <a:cubicBezTo>
                    <a:pt x="6804" y="106"/>
                    <a:pt x="6205" y="0"/>
                    <a:pt x="561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7"/>
            <p:cNvSpPr/>
            <p:nvPr/>
          </p:nvSpPr>
          <p:spPr>
            <a:xfrm>
              <a:off x="1016875" y="1177975"/>
              <a:ext cx="215500" cy="196125"/>
            </a:xfrm>
            <a:custGeom>
              <a:rect b="b" l="l" r="r" t="t"/>
              <a:pathLst>
                <a:path extrusionOk="0" h="7845" w="8620">
                  <a:moveTo>
                    <a:pt x="4312" y="1"/>
                  </a:moveTo>
                  <a:cubicBezTo>
                    <a:pt x="2531" y="1"/>
                    <a:pt x="912" y="1225"/>
                    <a:pt x="491" y="3032"/>
                  </a:cubicBezTo>
                  <a:cubicBezTo>
                    <a:pt x="1" y="5148"/>
                    <a:pt x="1304" y="7251"/>
                    <a:pt x="3420" y="7741"/>
                  </a:cubicBezTo>
                  <a:cubicBezTo>
                    <a:pt x="3719" y="7811"/>
                    <a:pt x="4018" y="7845"/>
                    <a:pt x="4313" y="7845"/>
                  </a:cubicBezTo>
                  <a:cubicBezTo>
                    <a:pt x="6092" y="7845"/>
                    <a:pt x="7709" y="6628"/>
                    <a:pt x="8129" y="4813"/>
                  </a:cubicBezTo>
                  <a:cubicBezTo>
                    <a:pt x="8620" y="2709"/>
                    <a:pt x="7305" y="593"/>
                    <a:pt x="5201" y="103"/>
                  </a:cubicBezTo>
                  <a:cubicBezTo>
                    <a:pt x="4903" y="34"/>
                    <a:pt x="4606" y="1"/>
                    <a:pt x="431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7"/>
            <p:cNvSpPr/>
            <p:nvPr/>
          </p:nvSpPr>
          <p:spPr>
            <a:xfrm>
              <a:off x="1084725" y="1208325"/>
              <a:ext cx="40075" cy="92975"/>
            </a:xfrm>
            <a:custGeom>
              <a:rect b="b" l="l" r="r" t="t"/>
              <a:pathLst>
                <a:path extrusionOk="0" fill="none" h="3719" w="1603">
                  <a:moveTo>
                    <a:pt x="1602" y="1"/>
                  </a:moveTo>
                  <a:lnTo>
                    <a:pt x="1602" y="2714"/>
                  </a:lnTo>
                  <a:lnTo>
                    <a:pt x="0" y="3718"/>
                  </a:lnTo>
                </a:path>
              </a:pathLst>
            </a:custGeom>
            <a:noFill/>
            <a:ln cap="rnd" cmpd="sng" w="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7"/>
            <p:cNvSpPr/>
            <p:nvPr/>
          </p:nvSpPr>
          <p:spPr>
            <a:xfrm>
              <a:off x="102765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2905" y="0"/>
                  </a:moveTo>
                  <a:lnTo>
                    <a:pt x="0" y="13831"/>
                  </a:lnTo>
                  <a:lnTo>
                    <a:pt x="634" y="13962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7"/>
            <p:cNvSpPr/>
            <p:nvPr/>
          </p:nvSpPr>
          <p:spPr>
            <a:xfrm>
              <a:off x="111760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634" y="0"/>
                  </a:moveTo>
                  <a:lnTo>
                    <a:pt x="0" y="144"/>
                  </a:lnTo>
                  <a:lnTo>
                    <a:pt x="2905" y="13962"/>
                  </a:lnTo>
                  <a:lnTo>
                    <a:pt x="3539" y="13831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7"/>
            <p:cNvSpPr/>
            <p:nvPr/>
          </p:nvSpPr>
          <p:spPr>
            <a:xfrm>
              <a:off x="10449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10243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2057750" y="2041200"/>
              <a:ext cx="88475" cy="348775"/>
            </a:xfrm>
            <a:custGeom>
              <a:rect b="b" l="l" r="r" t="t"/>
              <a:pathLst>
                <a:path extrusionOk="0" h="13951" w="3539">
                  <a:moveTo>
                    <a:pt x="2905" y="0"/>
                  </a:moveTo>
                  <a:lnTo>
                    <a:pt x="0" y="13819"/>
                  </a:lnTo>
                  <a:lnTo>
                    <a:pt x="634" y="13950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2147400" y="2041200"/>
              <a:ext cx="88775" cy="348775"/>
            </a:xfrm>
            <a:custGeom>
              <a:rect b="b" l="l" r="r" t="t"/>
              <a:pathLst>
                <a:path extrusionOk="0" h="13951" w="3551">
                  <a:moveTo>
                    <a:pt x="646" y="0"/>
                  </a:moveTo>
                  <a:lnTo>
                    <a:pt x="0" y="132"/>
                  </a:lnTo>
                  <a:lnTo>
                    <a:pt x="2905" y="13950"/>
                  </a:lnTo>
                  <a:lnTo>
                    <a:pt x="3551" y="1381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7"/>
            <p:cNvSpPr/>
            <p:nvPr/>
          </p:nvSpPr>
          <p:spPr>
            <a:xfrm>
              <a:off x="20750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7"/>
            <p:cNvSpPr/>
            <p:nvPr/>
          </p:nvSpPr>
          <p:spPr>
            <a:xfrm>
              <a:off x="20544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7"/>
            <p:cNvSpPr/>
            <p:nvPr/>
          </p:nvSpPr>
          <p:spPr>
            <a:xfrm>
              <a:off x="972950" y="1988900"/>
              <a:ext cx="1325975" cy="42750"/>
            </a:xfrm>
            <a:custGeom>
              <a:rect b="b" l="l" r="r" t="t"/>
              <a:pathLst>
                <a:path extrusionOk="0" h="1710" w="53039">
                  <a:moveTo>
                    <a:pt x="1" y="1"/>
                  </a:moveTo>
                  <a:lnTo>
                    <a:pt x="1" y="1710"/>
                  </a:lnTo>
                  <a:lnTo>
                    <a:pt x="53039" y="1710"/>
                  </a:lnTo>
                  <a:lnTo>
                    <a:pt x="5303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7"/>
            <p:cNvSpPr/>
            <p:nvPr/>
          </p:nvSpPr>
          <p:spPr>
            <a:xfrm>
              <a:off x="819350" y="2382775"/>
              <a:ext cx="1640650" cy="11075"/>
            </a:xfrm>
            <a:custGeom>
              <a:rect b="b" l="l" r="r" t="t"/>
              <a:pathLst>
                <a:path extrusionOk="0" h="443" w="65626">
                  <a:moveTo>
                    <a:pt x="216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7"/>
                    <a:pt x="96" y="443"/>
                    <a:pt x="216" y="443"/>
                  </a:cubicBezTo>
                  <a:lnTo>
                    <a:pt x="65411" y="443"/>
                  </a:lnTo>
                  <a:cubicBezTo>
                    <a:pt x="65530" y="443"/>
                    <a:pt x="65626" y="347"/>
                    <a:pt x="65626" y="227"/>
                  </a:cubicBezTo>
                  <a:cubicBezTo>
                    <a:pt x="65626" y="108"/>
                    <a:pt x="65530" y="0"/>
                    <a:pt x="6541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7"/>
            <p:cNvSpPr/>
            <p:nvPr/>
          </p:nvSpPr>
          <p:spPr>
            <a:xfrm>
              <a:off x="1767875" y="2410275"/>
              <a:ext cx="32300" cy="32000"/>
            </a:xfrm>
            <a:custGeom>
              <a:rect b="b" l="l" r="r" t="t"/>
              <a:pathLst>
                <a:path extrusionOk="0" h="1280" w="1292">
                  <a:moveTo>
                    <a:pt x="646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46" y="0"/>
                  </a:cubicBezTo>
                  <a:cubicBezTo>
                    <a:pt x="1004" y="0"/>
                    <a:pt x="1291" y="287"/>
                    <a:pt x="1291" y="646"/>
                  </a:cubicBezTo>
                  <a:cubicBezTo>
                    <a:pt x="1291" y="992"/>
                    <a:pt x="1004" y="1279"/>
                    <a:pt x="646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7"/>
            <p:cNvSpPr/>
            <p:nvPr/>
          </p:nvSpPr>
          <p:spPr>
            <a:xfrm>
              <a:off x="1601725" y="2410275"/>
              <a:ext cx="32000" cy="32000"/>
            </a:xfrm>
            <a:custGeom>
              <a:rect b="b" l="l" r="r" t="t"/>
              <a:pathLst>
                <a:path extrusionOk="0" h="1280" w="1280">
                  <a:moveTo>
                    <a:pt x="634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34" y="0"/>
                  </a:cubicBezTo>
                  <a:cubicBezTo>
                    <a:pt x="992" y="0"/>
                    <a:pt x="1279" y="287"/>
                    <a:pt x="1279" y="646"/>
                  </a:cubicBezTo>
                  <a:cubicBezTo>
                    <a:pt x="1279" y="992"/>
                    <a:pt x="992" y="1279"/>
                    <a:pt x="634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7"/>
            <p:cNvSpPr/>
            <p:nvPr/>
          </p:nvSpPr>
          <p:spPr>
            <a:xfrm>
              <a:off x="1760700" y="2275775"/>
              <a:ext cx="28425" cy="109700"/>
            </a:xfrm>
            <a:custGeom>
              <a:rect b="b" l="l" r="r" t="t"/>
              <a:pathLst>
                <a:path extrusionOk="0" h="4388" w="1137">
                  <a:moveTo>
                    <a:pt x="0" y="1"/>
                  </a:moveTo>
                  <a:lnTo>
                    <a:pt x="1136" y="1"/>
                  </a:lnTo>
                  <a:lnTo>
                    <a:pt x="1136" y="4388"/>
                  </a:lnTo>
                  <a:lnTo>
                    <a:pt x="0" y="4388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7"/>
            <p:cNvSpPr/>
            <p:nvPr/>
          </p:nvSpPr>
          <p:spPr>
            <a:xfrm>
              <a:off x="1609775" y="2372000"/>
              <a:ext cx="330250" cy="43075"/>
            </a:xfrm>
            <a:custGeom>
              <a:rect b="b" l="l" r="r" t="t"/>
              <a:pathLst>
                <a:path extrusionOk="0" h="1723" w="13210">
                  <a:moveTo>
                    <a:pt x="7113" y="1"/>
                  </a:moveTo>
                  <a:lnTo>
                    <a:pt x="6097" y="1"/>
                  </a:lnTo>
                  <a:cubicBezTo>
                    <a:pt x="5954" y="1"/>
                    <a:pt x="5846" y="109"/>
                    <a:pt x="5846" y="252"/>
                  </a:cubicBezTo>
                  <a:lnTo>
                    <a:pt x="5846" y="718"/>
                  </a:lnTo>
                  <a:lnTo>
                    <a:pt x="670" y="1017"/>
                  </a:lnTo>
                  <a:cubicBezTo>
                    <a:pt x="300" y="1041"/>
                    <a:pt x="1" y="1352"/>
                    <a:pt x="1" y="1722"/>
                  </a:cubicBezTo>
                  <a:lnTo>
                    <a:pt x="1" y="1722"/>
                  </a:lnTo>
                  <a:lnTo>
                    <a:pt x="5846" y="1722"/>
                  </a:lnTo>
                  <a:lnTo>
                    <a:pt x="6300" y="1722"/>
                  </a:lnTo>
                  <a:lnTo>
                    <a:pt x="6910" y="1722"/>
                  </a:lnTo>
                  <a:lnTo>
                    <a:pt x="6910" y="1722"/>
                  </a:lnTo>
                  <a:lnTo>
                    <a:pt x="13210" y="1722"/>
                  </a:lnTo>
                  <a:lnTo>
                    <a:pt x="13210" y="1722"/>
                  </a:lnTo>
                  <a:cubicBezTo>
                    <a:pt x="13210" y="1352"/>
                    <a:pt x="12911" y="1041"/>
                    <a:pt x="12540" y="1017"/>
                  </a:cubicBezTo>
                  <a:lnTo>
                    <a:pt x="7364" y="718"/>
                  </a:lnTo>
                  <a:lnTo>
                    <a:pt x="7364" y="252"/>
                  </a:lnTo>
                  <a:cubicBezTo>
                    <a:pt x="7364" y="109"/>
                    <a:pt x="7257" y="1"/>
                    <a:pt x="71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7"/>
            <p:cNvSpPr/>
            <p:nvPr/>
          </p:nvSpPr>
          <p:spPr>
            <a:xfrm>
              <a:off x="1752025" y="2273100"/>
              <a:ext cx="45750" cy="43350"/>
            </a:xfrm>
            <a:custGeom>
              <a:rect b="b" l="l" r="r" t="t"/>
              <a:pathLst>
                <a:path extrusionOk="0" h="1734" w="1830">
                  <a:moveTo>
                    <a:pt x="1579" y="1734"/>
                  </a:moveTo>
                  <a:lnTo>
                    <a:pt x="252" y="1734"/>
                  </a:lnTo>
                  <a:cubicBezTo>
                    <a:pt x="120" y="1734"/>
                    <a:pt x="1" y="1614"/>
                    <a:pt x="1" y="1483"/>
                  </a:cubicBezTo>
                  <a:lnTo>
                    <a:pt x="1" y="0"/>
                  </a:lnTo>
                  <a:lnTo>
                    <a:pt x="1830" y="0"/>
                  </a:lnTo>
                  <a:lnTo>
                    <a:pt x="1830" y="1483"/>
                  </a:lnTo>
                  <a:cubicBezTo>
                    <a:pt x="1830" y="1614"/>
                    <a:pt x="1722" y="1734"/>
                    <a:pt x="1579" y="1734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7"/>
            <p:cNvSpPr/>
            <p:nvPr/>
          </p:nvSpPr>
          <p:spPr>
            <a:xfrm>
              <a:off x="1740675" y="2222000"/>
              <a:ext cx="68450" cy="59500"/>
            </a:xfrm>
            <a:custGeom>
              <a:rect b="b" l="l" r="r" t="t"/>
              <a:pathLst>
                <a:path extrusionOk="0" h="2380" w="2738">
                  <a:moveTo>
                    <a:pt x="2451" y="2379"/>
                  </a:moveTo>
                  <a:lnTo>
                    <a:pt x="299" y="2379"/>
                  </a:lnTo>
                  <a:cubicBezTo>
                    <a:pt x="132" y="2379"/>
                    <a:pt x="1" y="2248"/>
                    <a:pt x="1" y="2092"/>
                  </a:cubicBezTo>
                  <a:lnTo>
                    <a:pt x="1" y="0"/>
                  </a:lnTo>
                  <a:lnTo>
                    <a:pt x="2738" y="0"/>
                  </a:lnTo>
                  <a:lnTo>
                    <a:pt x="2738" y="2092"/>
                  </a:lnTo>
                  <a:cubicBezTo>
                    <a:pt x="2738" y="2248"/>
                    <a:pt x="2606" y="2379"/>
                    <a:pt x="2451" y="2379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7"/>
            <p:cNvSpPr/>
            <p:nvPr/>
          </p:nvSpPr>
          <p:spPr>
            <a:xfrm>
              <a:off x="1683300" y="2191225"/>
              <a:ext cx="183200" cy="31100"/>
            </a:xfrm>
            <a:custGeom>
              <a:rect b="b" l="l" r="r" t="t"/>
              <a:pathLst>
                <a:path extrusionOk="0" h="1244" w="7328">
                  <a:moveTo>
                    <a:pt x="6097" y="1243"/>
                  </a:moveTo>
                  <a:lnTo>
                    <a:pt x="1232" y="1243"/>
                  </a:lnTo>
                  <a:cubicBezTo>
                    <a:pt x="550" y="1243"/>
                    <a:pt x="0" y="681"/>
                    <a:pt x="0" y="0"/>
                  </a:cubicBezTo>
                  <a:lnTo>
                    <a:pt x="0" y="0"/>
                  </a:lnTo>
                  <a:lnTo>
                    <a:pt x="7328" y="0"/>
                  </a:lnTo>
                  <a:lnTo>
                    <a:pt x="7328" y="0"/>
                  </a:lnTo>
                  <a:cubicBezTo>
                    <a:pt x="7328" y="681"/>
                    <a:pt x="6778" y="1243"/>
                    <a:pt x="6097" y="1243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7"/>
            <p:cNvSpPr/>
            <p:nvPr/>
          </p:nvSpPr>
          <p:spPr>
            <a:xfrm>
              <a:off x="1912500" y="2426400"/>
              <a:ext cx="32000" cy="15875"/>
            </a:xfrm>
            <a:custGeom>
              <a:rect b="b" l="l" r="r" t="t"/>
              <a:pathLst>
                <a:path extrusionOk="0" h="635" w="1280">
                  <a:moveTo>
                    <a:pt x="1" y="1"/>
                  </a:moveTo>
                  <a:cubicBezTo>
                    <a:pt x="1" y="347"/>
                    <a:pt x="288" y="634"/>
                    <a:pt x="646" y="634"/>
                  </a:cubicBezTo>
                  <a:cubicBezTo>
                    <a:pt x="993" y="634"/>
                    <a:pt x="1280" y="347"/>
                    <a:pt x="1280" y="1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7"/>
            <p:cNvSpPr/>
            <p:nvPr/>
          </p:nvSpPr>
          <p:spPr>
            <a:xfrm>
              <a:off x="1912500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46" y="0"/>
                  </a:moveTo>
                  <a:cubicBezTo>
                    <a:pt x="288" y="0"/>
                    <a:pt x="1" y="287"/>
                    <a:pt x="1" y="646"/>
                  </a:cubicBezTo>
                  <a:lnTo>
                    <a:pt x="1280" y="646"/>
                  </a:lnTo>
                  <a:cubicBezTo>
                    <a:pt x="1280" y="287"/>
                    <a:pt x="993" y="0"/>
                    <a:pt x="646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7"/>
            <p:cNvSpPr/>
            <p:nvPr/>
          </p:nvSpPr>
          <p:spPr>
            <a:xfrm>
              <a:off x="1767875" y="2410275"/>
              <a:ext cx="32300" cy="16150"/>
            </a:xfrm>
            <a:custGeom>
              <a:rect b="b" l="l" r="r" t="t"/>
              <a:pathLst>
                <a:path extrusionOk="0" h="646" w="1292">
                  <a:moveTo>
                    <a:pt x="646" y="0"/>
                  </a:moveTo>
                  <a:cubicBezTo>
                    <a:pt x="299" y="0"/>
                    <a:pt x="0" y="287"/>
                    <a:pt x="12" y="646"/>
                  </a:cubicBezTo>
                  <a:lnTo>
                    <a:pt x="1291" y="646"/>
                  </a:lnTo>
                  <a:cubicBezTo>
                    <a:pt x="1291" y="287"/>
                    <a:pt x="1004" y="0"/>
                    <a:pt x="64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7"/>
            <p:cNvSpPr/>
            <p:nvPr/>
          </p:nvSpPr>
          <p:spPr>
            <a:xfrm>
              <a:off x="1601725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34" y="0"/>
                  </a:moveTo>
                  <a:cubicBezTo>
                    <a:pt x="287" y="0"/>
                    <a:pt x="0" y="287"/>
                    <a:pt x="0" y="646"/>
                  </a:cubicBezTo>
                  <a:lnTo>
                    <a:pt x="1279" y="646"/>
                  </a:lnTo>
                  <a:cubicBezTo>
                    <a:pt x="1279" y="287"/>
                    <a:pt x="992" y="0"/>
                    <a:pt x="634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1797750" y="2218700"/>
              <a:ext cx="11375" cy="59500"/>
            </a:xfrm>
            <a:custGeom>
              <a:rect b="b" l="l" r="r" t="t"/>
              <a:pathLst>
                <a:path extrusionOk="0" h="2380" w="455">
                  <a:moveTo>
                    <a:pt x="1" y="1"/>
                  </a:moveTo>
                  <a:lnTo>
                    <a:pt x="1" y="2380"/>
                  </a:lnTo>
                  <a:lnTo>
                    <a:pt x="180" y="2380"/>
                  </a:lnTo>
                  <a:cubicBezTo>
                    <a:pt x="335" y="2380"/>
                    <a:pt x="455" y="2260"/>
                    <a:pt x="455" y="2105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7"/>
            <p:cNvSpPr/>
            <p:nvPr/>
          </p:nvSpPr>
          <p:spPr>
            <a:xfrm>
              <a:off x="1786400" y="2278175"/>
              <a:ext cx="11375" cy="35000"/>
            </a:xfrm>
            <a:custGeom>
              <a:rect b="b" l="l" r="r" t="t"/>
              <a:pathLst>
                <a:path extrusionOk="0" h="1400" w="455">
                  <a:moveTo>
                    <a:pt x="0" y="1"/>
                  </a:moveTo>
                  <a:lnTo>
                    <a:pt x="0" y="1399"/>
                  </a:lnTo>
                  <a:lnTo>
                    <a:pt x="192" y="1399"/>
                  </a:lnTo>
                  <a:cubicBezTo>
                    <a:pt x="335" y="1399"/>
                    <a:pt x="455" y="1280"/>
                    <a:pt x="455" y="1124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>
              <a:off x="1556600" y="1719950"/>
              <a:ext cx="231325" cy="471300"/>
            </a:xfrm>
            <a:custGeom>
              <a:rect b="b" l="l" r="r" t="t"/>
              <a:pathLst>
                <a:path extrusionOk="0" h="18852" w="9253">
                  <a:moveTo>
                    <a:pt x="8906" y="0"/>
                  </a:moveTo>
                  <a:cubicBezTo>
                    <a:pt x="8559" y="0"/>
                    <a:pt x="8224" y="144"/>
                    <a:pt x="7973" y="395"/>
                  </a:cubicBezTo>
                  <a:cubicBezTo>
                    <a:pt x="7806" y="574"/>
                    <a:pt x="7686" y="789"/>
                    <a:pt x="7627" y="1040"/>
                  </a:cubicBezTo>
                  <a:lnTo>
                    <a:pt x="5140" y="12480"/>
                  </a:lnTo>
                  <a:lnTo>
                    <a:pt x="5594" y="16162"/>
                  </a:lnTo>
                  <a:lnTo>
                    <a:pt x="1351" y="16162"/>
                  </a:lnTo>
                  <a:cubicBezTo>
                    <a:pt x="598" y="16162"/>
                    <a:pt x="0" y="16759"/>
                    <a:pt x="0" y="17500"/>
                  </a:cubicBezTo>
                  <a:cubicBezTo>
                    <a:pt x="0" y="18253"/>
                    <a:pt x="610" y="18851"/>
                    <a:pt x="1351" y="18851"/>
                  </a:cubicBezTo>
                  <a:lnTo>
                    <a:pt x="7686" y="18851"/>
                  </a:lnTo>
                  <a:lnTo>
                    <a:pt x="92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>
              <a:off x="1709300" y="1719950"/>
              <a:ext cx="281525" cy="471300"/>
            </a:xfrm>
            <a:custGeom>
              <a:rect b="b" l="l" r="r" t="t"/>
              <a:pathLst>
                <a:path extrusionOk="0" h="18852" w="11261">
                  <a:moveTo>
                    <a:pt x="3144" y="0"/>
                  </a:moveTo>
                  <a:cubicBezTo>
                    <a:pt x="2845" y="0"/>
                    <a:pt x="2582" y="215"/>
                    <a:pt x="2523" y="502"/>
                  </a:cubicBezTo>
                  <a:lnTo>
                    <a:pt x="108" y="12026"/>
                  </a:lnTo>
                  <a:cubicBezTo>
                    <a:pt x="12" y="12492"/>
                    <a:pt x="0" y="12958"/>
                    <a:pt x="84" y="13424"/>
                  </a:cubicBezTo>
                  <a:lnTo>
                    <a:pt x="969" y="18337"/>
                  </a:lnTo>
                  <a:cubicBezTo>
                    <a:pt x="1028" y="18636"/>
                    <a:pt x="1279" y="18851"/>
                    <a:pt x="1578" y="18851"/>
                  </a:cubicBezTo>
                  <a:lnTo>
                    <a:pt x="10555" y="18851"/>
                  </a:lnTo>
                  <a:cubicBezTo>
                    <a:pt x="10938" y="18851"/>
                    <a:pt x="11237" y="18504"/>
                    <a:pt x="11177" y="18122"/>
                  </a:cubicBezTo>
                  <a:lnTo>
                    <a:pt x="10197" y="12061"/>
                  </a:lnTo>
                  <a:cubicBezTo>
                    <a:pt x="10197" y="12014"/>
                    <a:pt x="10197" y="11954"/>
                    <a:pt x="10197" y="11906"/>
                  </a:cubicBezTo>
                  <a:lnTo>
                    <a:pt x="11237" y="694"/>
                  </a:lnTo>
                  <a:cubicBezTo>
                    <a:pt x="11261" y="323"/>
                    <a:pt x="10974" y="0"/>
                    <a:pt x="1060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6" name="Google Shape;336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6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Oswald"/>
                <a:ea typeface="Oswald"/>
                <a:cs typeface="Oswald"/>
                <a:sym typeface="Oswald"/>
              </a:rPr>
              <a:t>Типи  </a:t>
            </a:r>
            <a:r>
              <a:rPr lang="en-US" sz="2400" u="sng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даних</a:t>
            </a:r>
            <a:endParaRPr sz="2400" u="sng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17" name="Google Shape;417;p46"/>
          <p:cNvSpPr txBox="1"/>
          <p:nvPr>
            <p:ph idx="4294967295" type="subTitle"/>
          </p:nvPr>
        </p:nvSpPr>
        <p:spPr>
          <a:xfrm>
            <a:off x="12558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600"/>
              <a:t>Цілі</a:t>
            </a:r>
            <a:endParaRPr sz="2600"/>
          </a:p>
        </p:txBody>
      </p:sp>
      <p:sp>
        <p:nvSpPr>
          <p:cNvPr id="418" name="Google Shape;418;p46"/>
          <p:cNvSpPr/>
          <p:nvPr/>
        </p:nvSpPr>
        <p:spPr>
          <a:xfrm>
            <a:off x="1771563" y="2051989"/>
            <a:ext cx="867600" cy="86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</a:t>
            </a:r>
            <a:endParaRPr/>
          </a:p>
        </p:txBody>
      </p:sp>
      <p:sp>
        <p:nvSpPr>
          <p:cNvPr id="419" name="Google Shape;419;p46"/>
          <p:cNvSpPr/>
          <p:nvPr/>
        </p:nvSpPr>
        <p:spPr>
          <a:xfrm>
            <a:off x="4138195" y="2051989"/>
            <a:ext cx="867600" cy="86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46"/>
          <p:cNvSpPr/>
          <p:nvPr/>
        </p:nvSpPr>
        <p:spPr>
          <a:xfrm>
            <a:off x="6504831" y="2051989"/>
            <a:ext cx="867600" cy="86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                 </a:t>
            </a:r>
            <a:endParaRPr/>
          </a:p>
        </p:txBody>
      </p:sp>
      <p:cxnSp>
        <p:nvCxnSpPr>
          <p:cNvPr id="421" name="Google Shape;421;p46"/>
          <p:cNvCxnSpPr>
            <a:stCxn id="418" idx="3"/>
            <a:endCxn id="419" idx="1"/>
          </p:cNvCxnSpPr>
          <p:nvPr/>
        </p:nvCxnSpPr>
        <p:spPr>
          <a:xfrm>
            <a:off x="2639163" y="2485789"/>
            <a:ext cx="149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cxnSp>
        <p:nvCxnSpPr>
          <p:cNvPr id="422" name="Google Shape;422;p46"/>
          <p:cNvCxnSpPr/>
          <p:nvPr/>
        </p:nvCxnSpPr>
        <p:spPr>
          <a:xfrm>
            <a:off x="5005788" y="2485789"/>
            <a:ext cx="14991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diamond"/>
            <a:tailEnd len="med" w="med" type="diamond"/>
          </a:ln>
        </p:spPr>
      </p:cxnSp>
      <p:sp>
        <p:nvSpPr>
          <p:cNvPr id="423" name="Google Shape;423;p46"/>
          <p:cNvSpPr txBox="1"/>
          <p:nvPr>
            <p:ph idx="4294967295" type="subTitle"/>
          </p:nvPr>
        </p:nvSpPr>
        <p:spPr>
          <a:xfrm>
            <a:off x="36079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Дійсні</a:t>
            </a:r>
            <a:endParaRPr sz="2600"/>
          </a:p>
        </p:txBody>
      </p:sp>
      <p:sp>
        <p:nvSpPr>
          <p:cNvPr id="424" name="Google Shape;424;p46"/>
          <p:cNvSpPr txBox="1"/>
          <p:nvPr>
            <p:ph idx="4294967295" type="subTitle"/>
          </p:nvPr>
        </p:nvSpPr>
        <p:spPr>
          <a:xfrm>
            <a:off x="598912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/>
              <a:t>Символьні</a:t>
            </a:r>
            <a:endParaRPr sz="2600"/>
          </a:p>
        </p:txBody>
      </p:sp>
      <p:sp>
        <p:nvSpPr>
          <p:cNvPr id="425" name="Google Shape;425;p46"/>
          <p:cNvSpPr/>
          <p:nvPr/>
        </p:nvSpPr>
        <p:spPr>
          <a:xfrm>
            <a:off x="1832025" y="2166507"/>
            <a:ext cx="746700" cy="638400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46"/>
          <p:cNvSpPr/>
          <p:nvPr/>
        </p:nvSpPr>
        <p:spPr>
          <a:xfrm>
            <a:off x="4138200" y="2166511"/>
            <a:ext cx="867600" cy="6384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46"/>
          <p:cNvSpPr/>
          <p:nvPr/>
        </p:nvSpPr>
        <p:spPr>
          <a:xfrm>
            <a:off x="6475780" y="2109246"/>
            <a:ext cx="867600" cy="753000"/>
          </a:xfrm>
          <a:prstGeom prst="ellipse">
            <a:avLst/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46"/>
          <p:cNvSpPr txBox="1"/>
          <p:nvPr>
            <p:ph type="title"/>
          </p:nvPr>
        </p:nvSpPr>
        <p:spPr>
          <a:xfrm>
            <a:off x="2450875" y="3667365"/>
            <a:ext cx="4213200" cy="75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   </a:t>
            </a:r>
            <a:r>
              <a:rPr lang="en-US" u="sng">
                <a:solidFill>
                  <a:schemeClr val="accent3"/>
                </a:solidFill>
              </a:rPr>
              <a:t>базові типи</a:t>
            </a:r>
            <a:endParaRPr u="sng">
              <a:solidFill>
                <a:schemeClr val="accent3"/>
              </a:solidFill>
            </a:endParaRPr>
          </a:p>
        </p:txBody>
      </p:sp>
      <p:sp>
        <p:nvSpPr>
          <p:cNvPr id="429" name="Google Shape;429;p4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7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Типи  даних мови с++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36" name="Google Shape;436;p4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37" name="Google Shape;43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6975" y="1468050"/>
            <a:ext cx="7359826" cy="31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8"/>
          <p:cNvSpPr txBox="1"/>
          <p:nvPr>
            <p:ph type="title"/>
          </p:nvPr>
        </p:nvSpPr>
        <p:spPr>
          <a:xfrm>
            <a:off x="1124650" y="0"/>
            <a:ext cx="3056100" cy="88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none">
                <a:latin typeface="Oswald"/>
                <a:ea typeface="Oswald"/>
                <a:cs typeface="Oswald"/>
                <a:sym typeface="Oswald"/>
              </a:rPr>
              <a:t>Змінні </a:t>
            </a:r>
            <a:endParaRPr u="none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44" name="Google Shape;444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618" y="1287512"/>
            <a:ext cx="3687450" cy="256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9618" y="882610"/>
            <a:ext cx="2504400" cy="11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Google Shape;446;p48"/>
          <p:cNvSpPr txBox="1"/>
          <p:nvPr/>
        </p:nvSpPr>
        <p:spPr>
          <a:xfrm>
            <a:off x="991150" y="2905525"/>
            <a:ext cx="3420900" cy="223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Roboto"/>
                <a:ea typeface="Roboto"/>
                <a:cs typeface="Roboto"/>
                <a:sym typeface="Roboto"/>
              </a:rPr>
              <a:t>Змінна — об'єкт програми, що має ім'я, тип та значення.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9"/>
          <p:cNvSpPr txBox="1"/>
          <p:nvPr>
            <p:ph type="title"/>
          </p:nvPr>
        </p:nvSpPr>
        <p:spPr>
          <a:xfrm>
            <a:off x="420850" y="242900"/>
            <a:ext cx="7374300" cy="111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3100">
                <a:latin typeface="Oswald"/>
                <a:ea typeface="Oswald"/>
                <a:cs typeface="Oswald"/>
                <a:sym typeface="Oswald"/>
              </a:rPr>
              <a:t>В</a:t>
            </a:r>
            <a:r>
              <a:rPr lang="en-US" sz="3100">
                <a:latin typeface="Oswald"/>
                <a:ea typeface="Oswald"/>
                <a:cs typeface="Oswald"/>
                <a:sym typeface="Oswald"/>
              </a:rPr>
              <a:t>ведення - виведення даних</a:t>
            </a:r>
            <a:endParaRPr i="0" sz="3100" u="none" cap="none" strike="noStrike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3" name="Google Shape;453;p49"/>
          <p:cNvSpPr txBox="1"/>
          <p:nvPr/>
        </p:nvSpPr>
        <p:spPr>
          <a:xfrm>
            <a:off x="2284370" y="2386329"/>
            <a:ext cx="2229300" cy="13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2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 a;</a:t>
            </a:r>
            <a:endParaRPr i="0" sz="2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2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cin&gt;&gt;a;</a:t>
            </a:r>
            <a:endParaRPr i="0" sz="2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4" name="Google Shape;454;p49"/>
          <p:cNvSpPr txBox="1"/>
          <p:nvPr/>
        </p:nvSpPr>
        <p:spPr>
          <a:xfrm>
            <a:off x="4813641" y="2386319"/>
            <a:ext cx="2229300" cy="19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2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int a;</a:t>
            </a:r>
            <a:endParaRPr i="0" sz="2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i="0" lang="en-US" sz="2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cout&lt;&lt;a;</a:t>
            </a:r>
            <a:endParaRPr i="0" sz="2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5" name="Google Shape;455;p49"/>
          <p:cNvSpPr txBox="1"/>
          <p:nvPr/>
        </p:nvSpPr>
        <p:spPr>
          <a:xfrm>
            <a:off x="1405378" y="1316201"/>
            <a:ext cx="39873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US" sz="2100">
                <a:solidFill>
                  <a:srgbClr val="4C1130"/>
                </a:solidFill>
                <a:latin typeface="Courier New"/>
                <a:ea typeface="Courier New"/>
                <a:cs typeface="Courier New"/>
                <a:sym typeface="Courier New"/>
              </a:rPr>
              <a:t>#</a:t>
            </a:r>
            <a:r>
              <a:rPr b="1" i="0" lang="en-US" sz="2100" u="none" cap="none" strike="noStrike">
                <a:solidFill>
                  <a:srgbClr val="4C1130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1" lang="en-US" sz="2100">
                <a:solidFill>
                  <a:srgbClr val="4C1130"/>
                </a:solidFill>
                <a:latin typeface="Courier New"/>
                <a:ea typeface="Courier New"/>
                <a:cs typeface="Courier New"/>
                <a:sym typeface="Courier New"/>
              </a:rPr>
              <a:t>сlude &lt;iostream&gt;</a:t>
            </a:r>
            <a:r>
              <a:rPr b="1" i="0" lang="en-US" sz="2100" u="none" cap="none" strike="noStrike">
                <a:solidFill>
                  <a:srgbClr val="4C1130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b="1" i="0" sz="2100" u="none" cap="none" strike="noStrike">
              <a:solidFill>
                <a:srgbClr val="4C113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6" name="Google Shape;456;p49"/>
          <p:cNvSpPr/>
          <p:nvPr/>
        </p:nvSpPr>
        <p:spPr>
          <a:xfrm>
            <a:off x="420838" y="2668163"/>
            <a:ext cx="1824000" cy="823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n-US" sz="3000" u="none" cap="none" strike="noStrike">
                <a:solidFill>
                  <a:schemeClr val="accent4"/>
                </a:solidFill>
              </a:rPr>
              <a:t>cin</a:t>
            </a:r>
            <a:endParaRPr b="1" i="0" sz="3000" u="none" cap="none" strike="noStrike">
              <a:solidFill>
                <a:schemeClr val="accent4"/>
              </a:solidFill>
            </a:endParaRPr>
          </a:p>
        </p:txBody>
      </p:sp>
      <p:sp>
        <p:nvSpPr>
          <p:cNvPr id="457" name="Google Shape;457;p49"/>
          <p:cNvSpPr/>
          <p:nvPr/>
        </p:nvSpPr>
        <p:spPr>
          <a:xfrm>
            <a:off x="6889371" y="2527325"/>
            <a:ext cx="1824000" cy="11049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/>
              <a:t>cout</a:t>
            </a:r>
            <a:endParaRPr sz="3200"/>
          </a:p>
        </p:txBody>
      </p:sp>
      <p:sp>
        <p:nvSpPr>
          <p:cNvPr id="458" name="Google Shape;458;p49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4" name="Google Shape;464;p50"/>
          <p:cNvPicPr preferRelativeResize="0"/>
          <p:nvPr/>
        </p:nvPicPr>
        <p:blipFill rotWithShape="1">
          <a:blip r:embed="rId3">
            <a:alphaModFix/>
          </a:blip>
          <a:srcRect b="38582" l="14308" r="64051" t="22390"/>
          <a:stretch/>
        </p:blipFill>
        <p:spPr>
          <a:xfrm>
            <a:off x="1109525" y="1579000"/>
            <a:ext cx="2333700" cy="2469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65" name="Google Shape;465;p50"/>
          <p:cNvSpPr txBox="1"/>
          <p:nvPr>
            <p:ph idx="1" type="subTitle"/>
          </p:nvPr>
        </p:nvSpPr>
        <p:spPr>
          <a:xfrm>
            <a:off x="5381700" y="969233"/>
            <a:ext cx="3762300" cy="39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highlight>
                  <a:schemeClr val="accent1"/>
                </a:highlight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b="1" i="0" sz="1800" u="none" cap="none" strike="noStrike">
              <a:solidFill>
                <a:schemeClr val="dk2"/>
              </a:solidFill>
              <a:highlight>
                <a:schemeClr val="accen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cout &lt;&lt;"Hello, world!" 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return 0;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66" name="Google Shape;466;p50"/>
          <p:cNvSpPr txBox="1"/>
          <p:nvPr/>
        </p:nvSpPr>
        <p:spPr>
          <a:xfrm>
            <a:off x="4078602" y="-2"/>
            <a:ext cx="42375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Oswald"/>
                <a:ea typeface="Oswald"/>
                <a:cs typeface="Oswald"/>
                <a:sym typeface="Oswald"/>
              </a:rPr>
              <a:t>Перш</a:t>
            </a:r>
            <a:r>
              <a:rPr b="1" lang="en-US" sz="2800">
                <a:latin typeface="Oswald"/>
                <a:ea typeface="Oswald"/>
                <a:cs typeface="Oswald"/>
                <a:sym typeface="Oswald"/>
              </a:rPr>
              <a:t>а програма</a:t>
            </a:r>
            <a:endParaRPr b="1"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67" name="Google Shape;467;p5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51"/>
          <p:cNvSpPr txBox="1"/>
          <p:nvPr>
            <p:ph idx="4294967295" type="title"/>
          </p:nvPr>
        </p:nvSpPr>
        <p:spPr>
          <a:xfrm>
            <a:off x="457725" y="515850"/>
            <a:ext cx="39324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Oswald"/>
                <a:ea typeface="Oswald"/>
                <a:cs typeface="Oswald"/>
                <a:sym typeface="Oswald"/>
              </a:rPr>
              <a:t>Виділення пам’яті</a:t>
            </a:r>
            <a:endParaRPr sz="2800" u="sng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73" name="Google Shape;473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74" name="Google Shape;474;p51"/>
          <p:cNvPicPr preferRelativeResize="0"/>
          <p:nvPr/>
        </p:nvPicPr>
        <p:blipFill rotWithShape="1">
          <a:blip r:embed="rId3">
            <a:alphaModFix/>
          </a:blip>
          <a:srcRect b="0" l="0" r="52233" t="0"/>
          <a:stretch/>
        </p:blipFill>
        <p:spPr>
          <a:xfrm>
            <a:off x="666425" y="1126875"/>
            <a:ext cx="3932400" cy="3486867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51"/>
          <p:cNvSpPr txBox="1"/>
          <p:nvPr/>
        </p:nvSpPr>
        <p:spPr>
          <a:xfrm>
            <a:off x="4903250" y="669150"/>
            <a:ext cx="1518300" cy="13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int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double</a:t>
            </a:r>
            <a:endParaRPr sz="900"/>
          </a:p>
        </p:txBody>
      </p:sp>
      <p:sp>
        <p:nvSpPr>
          <p:cNvPr id="476" name="Google Shape;476;p51"/>
          <p:cNvSpPr txBox="1"/>
          <p:nvPr/>
        </p:nvSpPr>
        <p:spPr>
          <a:xfrm>
            <a:off x="6028050" y="603000"/>
            <a:ext cx="10377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/>
              <a:t>+</a:t>
            </a:r>
            <a:endParaRPr sz="400"/>
          </a:p>
        </p:txBody>
      </p:sp>
      <p:sp>
        <p:nvSpPr>
          <p:cNvPr id="477" name="Google Shape;477;p51"/>
          <p:cNvSpPr txBox="1"/>
          <p:nvPr/>
        </p:nvSpPr>
        <p:spPr>
          <a:xfrm>
            <a:off x="7225125" y="669150"/>
            <a:ext cx="965400" cy="620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oboto"/>
                <a:ea typeface="Roboto"/>
                <a:cs typeface="Roboto"/>
                <a:sym typeface="Roboto"/>
              </a:rPr>
              <a:t>long</a:t>
            </a:r>
            <a:endParaRPr/>
          </a:p>
        </p:txBody>
      </p:sp>
      <p:sp>
        <p:nvSpPr>
          <p:cNvPr id="478" name="Google Shape;478;p51"/>
          <p:cNvSpPr txBox="1"/>
          <p:nvPr/>
        </p:nvSpPr>
        <p:spPr>
          <a:xfrm>
            <a:off x="5416525" y="1564650"/>
            <a:ext cx="2075100" cy="6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char     string</a:t>
            </a:r>
            <a:r>
              <a:rPr lang="en-US" sz="2800">
                <a:latin typeface="Roboto"/>
                <a:ea typeface="Roboto"/>
                <a:cs typeface="Roboto"/>
                <a:sym typeface="Roboto"/>
              </a:rPr>
              <a:t> </a:t>
            </a:r>
            <a:endParaRPr sz="1600"/>
          </a:p>
        </p:txBody>
      </p:sp>
      <p:sp>
        <p:nvSpPr>
          <p:cNvPr id="479" name="Google Shape;479;p51"/>
          <p:cNvSpPr txBox="1"/>
          <p:nvPr/>
        </p:nvSpPr>
        <p:spPr>
          <a:xfrm>
            <a:off x="5046904" y="2282325"/>
            <a:ext cx="3932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int x;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int a=34;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long int b=10000000;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double x;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long double=12536.65565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char c;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char ch=’$’;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700">
                <a:latin typeface="Courier New"/>
                <a:ea typeface="Courier New"/>
                <a:cs typeface="Courier New"/>
                <a:sym typeface="Courier New"/>
              </a:rPr>
              <a:t>string s=”Hi!”</a:t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52"/>
          <p:cNvSpPr txBox="1"/>
          <p:nvPr/>
        </p:nvSpPr>
        <p:spPr>
          <a:xfrm>
            <a:off x="354904" y="356277"/>
            <a:ext cx="47100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Oswald"/>
                <a:ea typeface="Oswald"/>
                <a:cs typeface="Oswald"/>
                <a:sym typeface="Oswald"/>
              </a:rPr>
              <a:t>sizeof()</a:t>
            </a:r>
            <a:endParaRPr b="1"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86" name="Google Shape;486;p52"/>
          <p:cNvSpPr txBox="1"/>
          <p:nvPr/>
        </p:nvSpPr>
        <p:spPr>
          <a:xfrm>
            <a:off x="459325" y="2304900"/>
            <a:ext cx="5177400" cy="29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    int a;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	cin&gt;&gt;a;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    cout&lt;&lt;</a:t>
            </a:r>
            <a:r>
              <a:rPr b="1" lang="en-US" sz="1500">
                <a:highlight>
                  <a:schemeClr val="accent6"/>
                </a:highlight>
                <a:latin typeface="Courier New"/>
                <a:ea typeface="Courier New"/>
                <a:cs typeface="Courier New"/>
                <a:sym typeface="Courier New"/>
              </a:rPr>
              <a:t>sizeof(a)</a:t>
            </a: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	return 0;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87" name="Google Shape;487;p52"/>
          <p:cNvSpPr txBox="1"/>
          <p:nvPr/>
        </p:nvSpPr>
        <p:spPr>
          <a:xfrm>
            <a:off x="5909741" y="530275"/>
            <a:ext cx="2211900" cy="3742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int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long  int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short int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double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long double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float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char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string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bool</a:t>
            </a:r>
            <a:endParaRPr sz="2400"/>
          </a:p>
        </p:txBody>
      </p:sp>
      <p:sp>
        <p:nvSpPr>
          <p:cNvPr id="488" name="Google Shape;488;p5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489" name="Google Shape;489;p52"/>
          <p:cNvSpPr txBox="1"/>
          <p:nvPr/>
        </p:nvSpPr>
        <p:spPr>
          <a:xfrm>
            <a:off x="546275" y="1300225"/>
            <a:ext cx="4007700" cy="109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Roboto"/>
                <a:ea typeface="Roboto"/>
                <a:cs typeface="Roboto"/>
                <a:sym typeface="Roboto"/>
              </a:rPr>
              <a:t>Оператор sizeof() повертає розмір типу даних в байтах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3"/>
          <p:cNvSpPr txBox="1"/>
          <p:nvPr>
            <p:ph type="ctrTitle"/>
          </p:nvPr>
        </p:nvSpPr>
        <p:spPr>
          <a:xfrm>
            <a:off x="3017925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/>
              <a:t>ЧАС ДЛЯ  </a:t>
            </a:r>
            <a:r>
              <a:rPr lang="en-US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495" name="Google Shape;495;p53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6" name="Google Shape;496;p53"/>
          <p:cNvSpPr txBox="1"/>
          <p:nvPr/>
        </p:nvSpPr>
        <p:spPr>
          <a:xfrm>
            <a:off x="1828800" y="2105848"/>
            <a:ext cx="7315200" cy="21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"/>
                <a:ea typeface="Roboto"/>
                <a:cs typeface="Roboto"/>
                <a:sym typeface="Roboto"/>
              </a:rPr>
              <a:t>Протестуйте  в  коді з попереднього слайду різні типи даних з модифікаторами long, short та складіть свою таблицю :</a:t>
            </a:r>
            <a:endParaRPr sz="2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latin typeface="Roboto"/>
                <a:ea typeface="Roboto"/>
                <a:cs typeface="Roboto"/>
                <a:sym typeface="Roboto"/>
              </a:rPr>
              <a:t>тип- розмір в пам’яті </a:t>
            </a:r>
            <a:endParaRPr sz="2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7" name="Google Shape;497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54"/>
          <p:cNvSpPr txBox="1"/>
          <p:nvPr/>
        </p:nvSpPr>
        <p:spPr>
          <a:xfrm>
            <a:off x="1868322" y="304632"/>
            <a:ext cx="7897800" cy="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Особливості в</a:t>
            </a:r>
            <a:r>
              <a:rPr lang="en-US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ведення-виведення</a:t>
            </a:r>
            <a:endParaRPr sz="30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04" name="Google Shape;504;p54"/>
          <p:cNvSpPr txBox="1"/>
          <p:nvPr/>
        </p:nvSpPr>
        <p:spPr>
          <a:xfrm>
            <a:off x="1191225" y="2135994"/>
            <a:ext cx="2834700" cy="32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 a,b;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cin&gt;&gt;a&gt;&gt;b;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3 5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5" name="Google Shape;505;p54"/>
          <p:cNvSpPr txBox="1"/>
          <p:nvPr/>
        </p:nvSpPr>
        <p:spPr>
          <a:xfrm>
            <a:off x="4636637" y="2136025"/>
            <a:ext cx="4774500" cy="195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a,b;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cin&gt;&gt;a&gt;&gt;b;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cout&lt;&lt;a&lt;&lt;endl;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cout&lt;&lt;b&lt;&lt;endl;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cout&lt;&lt;a&lt;&lt;”+”&lt;&lt;b&lt;&lt;”=”&lt;&lt;a+b;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3 + 5 = 8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6" name="Google Shape;506;p54"/>
          <p:cNvSpPr txBox="1"/>
          <p:nvPr/>
        </p:nvSpPr>
        <p:spPr>
          <a:xfrm>
            <a:off x="4868325" y="1143913"/>
            <a:ext cx="2355300" cy="72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400"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endParaRPr b="1" sz="3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7" name="Google Shape;507;p54"/>
          <p:cNvSpPr txBox="1"/>
          <p:nvPr/>
        </p:nvSpPr>
        <p:spPr>
          <a:xfrm>
            <a:off x="1191225" y="1143913"/>
            <a:ext cx="2355300" cy="725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Courier New"/>
                <a:ea typeface="Courier New"/>
                <a:cs typeface="Courier New"/>
                <a:sym typeface="Courier New"/>
              </a:rPr>
              <a:t>cin&gt;&gt;</a:t>
            </a:r>
            <a:endParaRPr b="1" sz="3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08" name="Google Shape;508;p5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55"/>
          <p:cNvSpPr txBox="1"/>
          <p:nvPr/>
        </p:nvSpPr>
        <p:spPr>
          <a:xfrm>
            <a:off x="4530302" y="545998"/>
            <a:ext cx="4237500" cy="11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latin typeface="Oswald"/>
                <a:ea typeface="Oswald"/>
                <a:cs typeface="Oswald"/>
                <a:sym typeface="Oswald"/>
              </a:rPr>
              <a:t>Перша програма</a:t>
            </a:r>
            <a:endParaRPr b="1"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15" name="Google Shape;515;p55"/>
          <p:cNvSpPr txBox="1"/>
          <p:nvPr/>
        </p:nvSpPr>
        <p:spPr>
          <a:xfrm>
            <a:off x="4530300" y="2286108"/>
            <a:ext cx="4613700" cy="27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1800">
                <a:highlight>
                  <a:schemeClr val="accent1"/>
                </a:highlight>
                <a:latin typeface="Courier New"/>
                <a:ea typeface="Courier New"/>
                <a:cs typeface="Courier New"/>
                <a:sym typeface="Courier New"/>
              </a:rPr>
              <a:t>std::</a:t>
            </a: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cout &lt;&lt;"Hello, world!" ;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 return 0;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516" name="Google Shape;516;p55"/>
          <p:cNvPicPr preferRelativeResize="0"/>
          <p:nvPr/>
        </p:nvPicPr>
        <p:blipFill rotWithShape="1">
          <a:blip r:embed="rId3">
            <a:alphaModFix/>
          </a:blip>
          <a:srcRect b="38582" l="14308" r="64051" t="22390"/>
          <a:stretch/>
        </p:blipFill>
        <p:spPr>
          <a:xfrm>
            <a:off x="1053225" y="1541801"/>
            <a:ext cx="2333700" cy="2469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17" name="Google Shape;517;p5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"/>
          <p:cNvSpPr txBox="1"/>
          <p:nvPr>
            <p:ph type="title"/>
          </p:nvPr>
        </p:nvSpPr>
        <p:spPr>
          <a:xfrm>
            <a:off x="1829850" y="3206325"/>
            <a:ext cx="1830900" cy="160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Три кроки до коду</a:t>
            </a:r>
            <a:endParaRPr/>
          </a:p>
        </p:txBody>
      </p:sp>
      <p:pic>
        <p:nvPicPr>
          <p:cNvPr id="343" name="Google Shape;343;p38"/>
          <p:cNvPicPr preferRelativeResize="0"/>
          <p:nvPr/>
        </p:nvPicPr>
        <p:blipFill rotWithShape="1">
          <a:blip r:embed="rId3">
            <a:alphaModFix/>
          </a:blip>
          <a:srcRect b="43032" l="7415" r="0" t="5394"/>
          <a:stretch/>
        </p:blipFill>
        <p:spPr>
          <a:xfrm>
            <a:off x="476250" y="1070625"/>
            <a:ext cx="2159100" cy="21357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44" name="Google Shape;344;p38"/>
          <p:cNvPicPr preferRelativeResize="0"/>
          <p:nvPr/>
        </p:nvPicPr>
        <p:blipFill rotWithShape="1">
          <a:blip r:embed="rId4">
            <a:alphaModFix/>
          </a:blip>
          <a:srcRect b="39455" l="6197" r="4500" t="34607"/>
          <a:stretch/>
        </p:blipFill>
        <p:spPr>
          <a:xfrm>
            <a:off x="4678847" y="1798113"/>
            <a:ext cx="3159300" cy="1684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8"/>
          <p:cNvPicPr preferRelativeResize="0"/>
          <p:nvPr/>
        </p:nvPicPr>
        <p:blipFill rotWithShape="1">
          <a:blip r:embed="rId5">
            <a:alphaModFix/>
          </a:blip>
          <a:srcRect b="33949" l="3530" r="2058" t="29127"/>
          <a:stretch/>
        </p:blipFill>
        <p:spPr>
          <a:xfrm>
            <a:off x="4039796" y="-66950"/>
            <a:ext cx="2847150" cy="160365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8"/>
          <p:cNvPicPr preferRelativeResize="0"/>
          <p:nvPr/>
        </p:nvPicPr>
        <p:blipFill rotWithShape="1">
          <a:blip r:embed="rId6">
            <a:alphaModFix/>
          </a:blip>
          <a:srcRect b="35135" l="7855" r="6849" t="33669"/>
          <a:stretch/>
        </p:blipFill>
        <p:spPr>
          <a:xfrm>
            <a:off x="5940224" y="3677175"/>
            <a:ext cx="3159300" cy="1321574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56"/>
          <p:cNvSpPr txBox="1"/>
          <p:nvPr>
            <p:ph type="ctrTitle"/>
          </p:nvPr>
        </p:nvSpPr>
        <p:spPr>
          <a:xfrm>
            <a:off x="3213759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/>
              <a:t>ЧАС ДЛЯ  </a:t>
            </a:r>
            <a:r>
              <a:rPr lang="en-US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523" name="Google Shape;523;p56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4" name="Google Shape;524;p56"/>
          <p:cNvSpPr txBox="1"/>
          <p:nvPr/>
        </p:nvSpPr>
        <p:spPr>
          <a:xfrm>
            <a:off x="1981950" y="1924547"/>
            <a:ext cx="7315200" cy="21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Попрацюємо з дійсними числами: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Roboto"/>
              <a:buChar char="●"/>
            </a:pPr>
            <a:r>
              <a:rPr lang="en-US" sz="2400">
                <a:latin typeface="Roboto"/>
                <a:ea typeface="Roboto"/>
                <a:cs typeface="Roboto"/>
                <a:sym typeface="Roboto"/>
              </a:rPr>
              <a:t>Введіть дійсне число та виведіть число з різною точністю</a:t>
            </a:r>
            <a:endParaRPr sz="24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5" name="Google Shape;525;p5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9"/>
          <p:cNvSpPr txBox="1"/>
          <p:nvPr>
            <p:ph type="title"/>
          </p:nvPr>
        </p:nvSpPr>
        <p:spPr>
          <a:xfrm>
            <a:off x="931850" y="610525"/>
            <a:ext cx="4600800" cy="16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en-US" sz="2600">
                <a:latin typeface="Oswald"/>
                <a:ea typeface="Oswald"/>
                <a:cs typeface="Oswald"/>
                <a:sym typeface="Oswald"/>
              </a:rPr>
              <a:t>Де працювати з кодом?</a:t>
            </a:r>
            <a:endParaRPr i="0" sz="26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353" name="Google Shape;353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7174" y="489823"/>
            <a:ext cx="2876078" cy="142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39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57229" l="-5074" r="57335" t="4287"/>
          <a:stretch/>
        </p:blipFill>
        <p:spPr>
          <a:xfrm>
            <a:off x="1435151" y="2547470"/>
            <a:ext cx="2438375" cy="197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189301" y="2120941"/>
            <a:ext cx="3152549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1" name="Google Shape;361;p40"/>
          <p:cNvPicPr preferRelativeResize="0"/>
          <p:nvPr/>
        </p:nvPicPr>
        <p:blipFill rotWithShape="1">
          <a:blip r:embed="rId3">
            <a:alphaModFix/>
          </a:blip>
          <a:srcRect b="0" l="6010" r="14593" t="17661"/>
          <a:stretch/>
        </p:blipFill>
        <p:spPr>
          <a:xfrm>
            <a:off x="1064325" y="514950"/>
            <a:ext cx="3615949" cy="41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2" name="Google Shape;362;p4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363" name="Google Shape;363;p40"/>
          <p:cNvSpPr txBox="1"/>
          <p:nvPr/>
        </p:nvSpPr>
        <p:spPr>
          <a:xfrm>
            <a:off x="5449525" y="1726125"/>
            <a:ext cx="2828400" cy="10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700">
                <a:latin typeface="Roboto"/>
                <a:ea typeface="Roboto"/>
                <a:cs typeface="Roboto"/>
                <a:sym typeface="Roboto"/>
              </a:rPr>
              <a:t>"Швейцарський кишеньковий ніж мов”</a:t>
            </a:r>
            <a:endParaRPr i="1"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1"/>
          <p:cNvSpPr txBox="1"/>
          <p:nvPr>
            <p:ph type="title"/>
          </p:nvPr>
        </p:nvSpPr>
        <p:spPr>
          <a:xfrm>
            <a:off x="4194850" y="248925"/>
            <a:ext cx="36336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600" u="none">
              <a:solidFill>
                <a:srgbClr val="26262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600" u="none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Мова програмування С</a:t>
            </a:r>
            <a:endParaRPr sz="2600" u="none">
              <a:solidFill>
                <a:srgbClr val="26262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370" name="Google Shape;37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896" y="1526004"/>
            <a:ext cx="3014700" cy="20916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71" name="Google Shape;371;p41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Денніс Рітчі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Кен Томпсон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t/>
            </a:r>
            <a:endParaRPr b="0"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#Bell Labs</a:t>
            </a:r>
            <a:endParaRPr b="0" i="0" sz="18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72" name="Google Shape;372;p4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14806" l="0" r="0" t="0"/>
          <a:stretch/>
        </p:blipFill>
        <p:spPr>
          <a:xfrm>
            <a:off x="6592057" y="1526000"/>
            <a:ext cx="1640320" cy="247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4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34762" l="29571" r="35140" t="3348"/>
          <a:stretch/>
        </p:blipFill>
        <p:spPr>
          <a:xfrm>
            <a:off x="6012774" y="4004674"/>
            <a:ext cx="1143024" cy="630553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2"/>
          <p:cNvSpPr txBox="1"/>
          <p:nvPr>
            <p:ph type="title"/>
          </p:nvPr>
        </p:nvSpPr>
        <p:spPr>
          <a:xfrm>
            <a:off x="3779425" y="436500"/>
            <a:ext cx="47076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 sz="2600" u="none">
              <a:solidFill>
                <a:srgbClr val="26262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2600" u="none">
                <a:solidFill>
                  <a:srgbClr val="262626"/>
                </a:solidFill>
                <a:latin typeface="Oswald"/>
                <a:ea typeface="Oswald"/>
                <a:cs typeface="Oswald"/>
                <a:sym typeface="Oswald"/>
              </a:rPr>
              <a:t>Мова програмування С++</a:t>
            </a:r>
            <a:endParaRPr sz="2600" u="none">
              <a:solidFill>
                <a:srgbClr val="26262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381" name="Google Shape;381;p42"/>
          <p:cNvPicPr preferRelativeResize="0"/>
          <p:nvPr/>
        </p:nvPicPr>
        <p:blipFill rotWithShape="1">
          <a:blip r:embed="rId3">
            <a:alphaModFix/>
          </a:blip>
          <a:srcRect b="0" l="11273" r="8146" t="0"/>
          <a:stretch/>
        </p:blipFill>
        <p:spPr>
          <a:xfrm>
            <a:off x="1032868" y="1433583"/>
            <a:ext cx="2746500" cy="2633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2" name="Google Shape;382;p42"/>
          <p:cNvSpPr txBox="1"/>
          <p:nvPr/>
        </p:nvSpPr>
        <p:spPr>
          <a:xfrm>
            <a:off x="4675442" y="2036631"/>
            <a:ext cx="4342200" cy="18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Б’єрн Страуструп</a:t>
            </a:r>
            <a:endParaRPr sz="1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“Dream no little dreams.“</a:t>
            </a:r>
            <a:endParaRPr sz="1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3" name="Google Shape;383;p42"/>
          <p:cNvSpPr txBox="1"/>
          <p:nvPr>
            <p:ph idx="1" type="subTitle"/>
          </p:nvPr>
        </p:nvSpPr>
        <p:spPr>
          <a:xfrm>
            <a:off x="4999116" y="4287474"/>
            <a:ext cx="2920800" cy="5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60046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#Bell Labs</a:t>
            </a:r>
            <a:endParaRPr b="0" i="0" sz="2000" u="none" cap="none" strike="noStrike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84" name="Google Shape;384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" name="Google Shape;38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2950" y="2686900"/>
            <a:ext cx="2489400" cy="181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90" name="Google Shape;39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1225" y="875074"/>
            <a:ext cx="2548200" cy="1540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91" name="Google Shape;391;p43"/>
          <p:cNvSpPr txBox="1"/>
          <p:nvPr/>
        </p:nvSpPr>
        <p:spPr>
          <a:xfrm>
            <a:off x="5191593" y="3861884"/>
            <a:ext cx="30000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#Bell Labs</a:t>
            </a:r>
            <a:endParaRPr sz="300">
              <a:solidFill>
                <a:srgbClr val="FFFFFF"/>
              </a:solidFill>
            </a:endParaRPr>
          </a:p>
        </p:txBody>
      </p:sp>
      <p:pic>
        <p:nvPicPr>
          <p:cNvPr id="392" name="Google Shape;39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4750" y="2686900"/>
            <a:ext cx="2736900" cy="15405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pic>
        <p:nvPicPr>
          <p:cNvPr id="393" name="Google Shape;393;p43"/>
          <p:cNvPicPr preferRelativeResize="0"/>
          <p:nvPr/>
        </p:nvPicPr>
        <p:blipFill rotWithShape="1">
          <a:blip r:embed="rId6">
            <a:alphaModFix/>
          </a:blip>
          <a:srcRect b="20263" l="22506" r="28862" t="7314"/>
          <a:stretch/>
        </p:blipFill>
        <p:spPr>
          <a:xfrm>
            <a:off x="4904262" y="736334"/>
            <a:ext cx="2548200" cy="18180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394" name="Google Shape;394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4"/>
          <p:cNvSpPr txBox="1"/>
          <p:nvPr>
            <p:ph type="ctrTitle"/>
          </p:nvPr>
        </p:nvSpPr>
        <p:spPr>
          <a:xfrm>
            <a:off x="3017925" y="-469093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800"/>
              <a:t>ЧАС ДЛЯ  </a:t>
            </a:r>
            <a:r>
              <a:rPr lang="en-US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400" name="Google Shape;400;p44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1" name="Google Shape;401;p44"/>
          <p:cNvSpPr txBox="1"/>
          <p:nvPr/>
        </p:nvSpPr>
        <p:spPr>
          <a:xfrm>
            <a:off x="1360608" y="1493406"/>
            <a:ext cx="7240500" cy="32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Завдання: 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провести по</a:t>
            </a:r>
            <a:r>
              <a:rPr lang="en-US" sz="2200">
                <a:latin typeface="Roboto"/>
                <a:ea typeface="Roboto"/>
                <a:cs typeface="Roboto"/>
                <a:sym typeface="Roboto"/>
              </a:rPr>
              <a:t>шук по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#Bell Labs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#історія мови С 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#історія мови С++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#Asteroids (гра)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latin typeface="Roboto"/>
                <a:ea typeface="Roboto"/>
                <a:cs typeface="Roboto"/>
                <a:sym typeface="Roboto"/>
              </a:rPr>
              <a:t>#мова B</a:t>
            </a:r>
            <a:endParaRPr sz="21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45"/>
          <p:cNvSpPr txBox="1"/>
          <p:nvPr>
            <p:ph type="title"/>
          </p:nvPr>
        </p:nvSpPr>
        <p:spPr>
          <a:xfrm>
            <a:off x="208900" y="1854225"/>
            <a:ext cx="3888000" cy="7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Oswald"/>
                <a:ea typeface="Oswald"/>
                <a:cs typeface="Oswald"/>
                <a:sym typeface="Oswald"/>
              </a:rPr>
              <a:t>СТРУКТУРА ПРОГРАМИ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09" name="Google Shape;409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10" name="Google Shape;410;p45"/>
          <p:cNvSpPr txBox="1"/>
          <p:nvPr>
            <p:ph idx="1" type="subTitle"/>
          </p:nvPr>
        </p:nvSpPr>
        <p:spPr>
          <a:xfrm>
            <a:off x="4204600" y="3244075"/>
            <a:ext cx="4939500" cy="14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C343D"/>
                </a:solidFill>
                <a:latin typeface="Ubuntu"/>
                <a:ea typeface="Ubuntu"/>
                <a:cs typeface="Ubuntu"/>
                <a:sym typeface="Ubuntu"/>
              </a:rPr>
              <a:t>#  include</a:t>
            </a:r>
            <a:r>
              <a:rPr lang="en-US"/>
              <a:t> заголовні файли (підключення бібліотек)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using namespace</a:t>
            </a:r>
            <a:r>
              <a:rPr lang="en-US"/>
              <a:t> - використання простору імен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 main()</a:t>
            </a:r>
            <a:r>
              <a:rPr lang="en-US"/>
              <a:t> головна функція 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{} </a:t>
            </a:r>
            <a:r>
              <a:rPr lang="en-US">
                <a:solidFill>
                  <a:schemeClr val="dk1"/>
                </a:solidFill>
              </a:rPr>
              <a:t>тіло функції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411" name="Google Shape;411;p45"/>
          <p:cNvPicPr preferRelativeResize="0"/>
          <p:nvPr/>
        </p:nvPicPr>
        <p:blipFill rotWithShape="1">
          <a:blip r:embed="rId3">
            <a:alphaModFix/>
          </a:blip>
          <a:srcRect b="6492" l="21780" r="-2063" t="5764"/>
          <a:stretch/>
        </p:blipFill>
        <p:spPr>
          <a:xfrm>
            <a:off x="4674225" y="142675"/>
            <a:ext cx="4000249" cy="255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3F5AD"/>
      </a:accent1>
      <a:accent2>
        <a:srgbClr val="94FCC2"/>
      </a:accent2>
      <a:accent3>
        <a:srgbClr val="1CC768"/>
      </a:accent3>
      <a:accent4>
        <a:srgbClr val="1D8A4D"/>
      </a:accent4>
      <a:accent5>
        <a:srgbClr val="2BC36F"/>
      </a:accent5>
      <a:accent6>
        <a:srgbClr val="ADECCA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